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00" r:id="rId2"/>
    <p:sldId id="320" r:id="rId3"/>
    <p:sldId id="258" r:id="rId4"/>
    <p:sldId id="296" r:id="rId5"/>
    <p:sldId id="301" r:id="rId6"/>
    <p:sldId id="303" r:id="rId7"/>
    <p:sldId id="302" r:id="rId8"/>
    <p:sldId id="321" r:id="rId9"/>
    <p:sldId id="322" r:id="rId10"/>
    <p:sldId id="297" r:id="rId11"/>
    <p:sldId id="324" r:id="rId12"/>
    <p:sldId id="325" r:id="rId13"/>
    <p:sldId id="307" r:id="rId14"/>
    <p:sldId id="304" r:id="rId15"/>
    <p:sldId id="305" r:id="rId16"/>
    <p:sldId id="332" r:id="rId17"/>
    <p:sldId id="331" r:id="rId18"/>
    <p:sldId id="333" r:id="rId19"/>
    <p:sldId id="334" r:id="rId20"/>
    <p:sldId id="336" r:id="rId21"/>
    <p:sldId id="338" r:id="rId22"/>
    <p:sldId id="337" r:id="rId23"/>
    <p:sldId id="326" r:id="rId24"/>
    <p:sldId id="312" r:id="rId25"/>
    <p:sldId id="330" r:id="rId26"/>
    <p:sldId id="316" r:id="rId27"/>
    <p:sldId id="298" r:id="rId28"/>
    <p:sldId id="319" r:id="rId29"/>
    <p:sldId id="327" r:id="rId30"/>
    <p:sldId id="328" r:id="rId31"/>
    <p:sldId id="329" r:id="rId32"/>
    <p:sldId id="310" r:id="rId33"/>
    <p:sldId id="311" r:id="rId34"/>
    <p:sldId id="299" r:id="rId35"/>
    <p:sldId id="318" r:id="rId36"/>
    <p:sldId id="317" r:id="rId37"/>
    <p:sldId id="295" r:id="rId38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6C819C"/>
    <a:srgbClr val="55677E"/>
    <a:srgbClr val="364250"/>
    <a:srgbClr val="45546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 autoAdjust="0"/>
    <p:restoredTop sz="95034" autoAdjust="0"/>
  </p:normalViewPr>
  <p:slideViewPr>
    <p:cSldViewPr snapToGrid="0" snapToObjects="1">
      <p:cViewPr varScale="1">
        <p:scale>
          <a:sx n="117" d="100"/>
          <a:sy n="11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70E8D-B8DF-456C-9C90-1931F5E1995D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43663-970C-4522-8B9A-18B69C807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7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/>
              <a:t>全局中文字体：微软雅黑 </a:t>
            </a:r>
            <a:endParaRPr lang="en-US" altLang="zh-CN"/>
          </a:p>
          <a:p>
            <a:pPr algn="l"/>
            <a:r>
              <a:rPr lang="zh-CN" altLang="en-US"/>
              <a:t>全局英文字体：</a:t>
            </a:r>
            <a:r>
              <a:rPr lang="en-US" altLang="zh-CN"/>
              <a:t>Arial</a:t>
            </a:r>
          </a:p>
          <a:p>
            <a:pPr algn="l"/>
            <a:r>
              <a:rPr lang="zh-CN" altLang="en-US"/>
              <a:t>如电脑无相应字体，请到求字体网搜索下载安装相应字体：</a:t>
            </a:r>
            <a:r>
              <a:rPr lang="en-US" altLang="zh-CN"/>
              <a:t>http://www.qiuziti.com/</a:t>
            </a:r>
          </a:p>
          <a:p>
            <a:pPr algn="l"/>
            <a:r>
              <a:rPr lang="zh-CN" altLang="en-US"/>
              <a:t>感谢购买</a:t>
            </a:r>
            <a:r>
              <a:rPr lang="en-US" altLang="zh-CN"/>
              <a:t>!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43663-970C-4522-8B9A-18B69C807A5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42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95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89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69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189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019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344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989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277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98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6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42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540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035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2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25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09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554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64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/>
              <a:t>全局中文字体：微软雅黑 </a:t>
            </a:r>
            <a:endParaRPr lang="en-US" altLang="zh-CN"/>
          </a:p>
          <a:p>
            <a:pPr algn="l"/>
            <a:r>
              <a:rPr lang="zh-CN" altLang="en-US"/>
              <a:t>全局英文字体：</a:t>
            </a:r>
            <a:r>
              <a:rPr lang="en-US" altLang="zh-CN"/>
              <a:t>Arial</a:t>
            </a:r>
          </a:p>
          <a:p>
            <a:pPr algn="l"/>
            <a:r>
              <a:rPr lang="zh-CN" altLang="en-US"/>
              <a:t>如电脑无相应字体，请到求字体网搜索下载安装相应字体：</a:t>
            </a:r>
            <a:r>
              <a:rPr lang="en-US" altLang="zh-CN"/>
              <a:t>http://www.qiuziti.com/</a:t>
            </a:r>
          </a:p>
          <a:p>
            <a:pPr algn="l"/>
            <a:r>
              <a:rPr lang="zh-CN" altLang="en-US"/>
              <a:t>感谢购买</a:t>
            </a:r>
            <a:r>
              <a:rPr lang="en-US" altLang="zh-CN"/>
              <a:t>!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43663-970C-4522-8B9A-18B69C807A5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11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405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95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73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9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081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111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ABE71-444F-43DF-89F7-BDE42864BE5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532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0" y="601131"/>
            <a:ext cx="12192000" cy="2111072"/>
          </a:xfrm>
          <a:custGeom>
            <a:avLst/>
            <a:gdLst>
              <a:gd name="connsiteX0" fmla="*/ 0 w 12192000"/>
              <a:gd name="connsiteY0" fmla="*/ 0 h 2111072"/>
              <a:gd name="connsiteX1" fmla="*/ 12192000 w 12192000"/>
              <a:gd name="connsiteY1" fmla="*/ 0 h 2111072"/>
              <a:gd name="connsiteX2" fmla="*/ 12192000 w 12192000"/>
              <a:gd name="connsiteY2" fmla="*/ 2111072 h 2111072"/>
              <a:gd name="connsiteX3" fmla="*/ 0 w 12192000"/>
              <a:gd name="connsiteY3" fmla="*/ 2111072 h 211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11072">
                <a:moveTo>
                  <a:pt x="0" y="0"/>
                </a:moveTo>
                <a:lnTo>
                  <a:pt x="12192000" y="0"/>
                </a:lnTo>
                <a:lnTo>
                  <a:pt x="12192000" y="2111072"/>
                </a:lnTo>
                <a:lnTo>
                  <a:pt x="0" y="2111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27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7204882" y="1282856"/>
            <a:ext cx="3535684" cy="4714245"/>
          </a:xfrm>
          <a:custGeom>
            <a:avLst/>
            <a:gdLst>
              <a:gd name="connsiteX0" fmla="*/ 0 w 3535684"/>
              <a:gd name="connsiteY0" fmla="*/ 0 h 4714245"/>
              <a:gd name="connsiteX1" fmla="*/ 3535684 w 3535684"/>
              <a:gd name="connsiteY1" fmla="*/ 0 h 4714245"/>
              <a:gd name="connsiteX2" fmla="*/ 3535684 w 3535684"/>
              <a:gd name="connsiteY2" fmla="*/ 4714245 h 4714245"/>
              <a:gd name="connsiteX3" fmla="*/ 0 w 3535684"/>
              <a:gd name="connsiteY3" fmla="*/ 4714245 h 471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684" h="4714245">
                <a:moveTo>
                  <a:pt x="0" y="0"/>
                </a:moveTo>
                <a:lnTo>
                  <a:pt x="3535684" y="0"/>
                </a:lnTo>
                <a:lnTo>
                  <a:pt x="3535684" y="4714245"/>
                </a:lnTo>
                <a:lnTo>
                  <a:pt x="0" y="47142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54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2536023" y="4207175"/>
            <a:ext cx="1841448" cy="1587649"/>
          </a:xfrm>
          <a:custGeom>
            <a:avLst/>
            <a:gdLst>
              <a:gd name="connsiteX0" fmla="*/ 396912 w 1841448"/>
              <a:gd name="connsiteY0" fmla="*/ 0 h 1587649"/>
              <a:gd name="connsiteX1" fmla="*/ 1444536 w 1841448"/>
              <a:gd name="connsiteY1" fmla="*/ 0 h 1587649"/>
              <a:gd name="connsiteX2" fmla="*/ 1841448 w 1841448"/>
              <a:gd name="connsiteY2" fmla="*/ 793825 h 1587649"/>
              <a:gd name="connsiteX3" fmla="*/ 1444536 w 1841448"/>
              <a:gd name="connsiteY3" fmla="*/ 1587649 h 1587649"/>
              <a:gd name="connsiteX4" fmla="*/ 396912 w 1841448"/>
              <a:gd name="connsiteY4" fmla="*/ 1587649 h 1587649"/>
              <a:gd name="connsiteX5" fmla="*/ 0 w 1841448"/>
              <a:gd name="connsiteY5" fmla="*/ 793825 h 158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1448" h="1587649">
                <a:moveTo>
                  <a:pt x="396912" y="0"/>
                </a:moveTo>
                <a:lnTo>
                  <a:pt x="1444536" y="0"/>
                </a:lnTo>
                <a:lnTo>
                  <a:pt x="1841448" y="793825"/>
                </a:lnTo>
                <a:lnTo>
                  <a:pt x="1444536" y="1587649"/>
                </a:lnTo>
                <a:lnTo>
                  <a:pt x="396912" y="1587649"/>
                </a:lnTo>
                <a:lnTo>
                  <a:pt x="0" y="79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4103880" y="3335432"/>
            <a:ext cx="1841448" cy="1587649"/>
          </a:xfrm>
          <a:custGeom>
            <a:avLst/>
            <a:gdLst>
              <a:gd name="connsiteX0" fmla="*/ 396912 w 1841448"/>
              <a:gd name="connsiteY0" fmla="*/ 0 h 1587649"/>
              <a:gd name="connsiteX1" fmla="*/ 1444536 w 1841448"/>
              <a:gd name="connsiteY1" fmla="*/ 0 h 1587649"/>
              <a:gd name="connsiteX2" fmla="*/ 1841448 w 1841448"/>
              <a:gd name="connsiteY2" fmla="*/ 793825 h 1587649"/>
              <a:gd name="connsiteX3" fmla="*/ 1444536 w 1841448"/>
              <a:gd name="connsiteY3" fmla="*/ 1587649 h 1587649"/>
              <a:gd name="connsiteX4" fmla="*/ 396912 w 1841448"/>
              <a:gd name="connsiteY4" fmla="*/ 1587649 h 1587649"/>
              <a:gd name="connsiteX5" fmla="*/ 0 w 1841448"/>
              <a:gd name="connsiteY5" fmla="*/ 793825 h 158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1448" h="1587649">
                <a:moveTo>
                  <a:pt x="396912" y="0"/>
                </a:moveTo>
                <a:lnTo>
                  <a:pt x="1444536" y="0"/>
                </a:lnTo>
                <a:lnTo>
                  <a:pt x="1841448" y="793825"/>
                </a:lnTo>
                <a:lnTo>
                  <a:pt x="1444536" y="1587649"/>
                </a:lnTo>
                <a:lnTo>
                  <a:pt x="396912" y="1587649"/>
                </a:lnTo>
                <a:lnTo>
                  <a:pt x="0" y="79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2536023" y="2465989"/>
            <a:ext cx="1841448" cy="1587649"/>
          </a:xfrm>
          <a:custGeom>
            <a:avLst/>
            <a:gdLst>
              <a:gd name="connsiteX0" fmla="*/ 396912 w 1841448"/>
              <a:gd name="connsiteY0" fmla="*/ 0 h 1587649"/>
              <a:gd name="connsiteX1" fmla="*/ 1444536 w 1841448"/>
              <a:gd name="connsiteY1" fmla="*/ 0 h 1587649"/>
              <a:gd name="connsiteX2" fmla="*/ 1841448 w 1841448"/>
              <a:gd name="connsiteY2" fmla="*/ 793825 h 1587649"/>
              <a:gd name="connsiteX3" fmla="*/ 1444536 w 1841448"/>
              <a:gd name="connsiteY3" fmla="*/ 1587649 h 1587649"/>
              <a:gd name="connsiteX4" fmla="*/ 396912 w 1841448"/>
              <a:gd name="connsiteY4" fmla="*/ 1587649 h 1587649"/>
              <a:gd name="connsiteX5" fmla="*/ 0 w 1841448"/>
              <a:gd name="connsiteY5" fmla="*/ 793825 h 158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1448" h="1587649">
                <a:moveTo>
                  <a:pt x="396912" y="0"/>
                </a:moveTo>
                <a:lnTo>
                  <a:pt x="1444536" y="0"/>
                </a:lnTo>
                <a:lnTo>
                  <a:pt x="1841448" y="793825"/>
                </a:lnTo>
                <a:lnTo>
                  <a:pt x="1444536" y="1587649"/>
                </a:lnTo>
                <a:lnTo>
                  <a:pt x="396912" y="1587649"/>
                </a:lnTo>
                <a:lnTo>
                  <a:pt x="0" y="79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31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0" y="-13408"/>
            <a:ext cx="4068000" cy="6871408"/>
            <a:chOff x="0" y="-13408"/>
            <a:chExt cx="4068000" cy="6871408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-13408"/>
              <a:ext cx="4068000" cy="6871407"/>
            </a:xfrm>
            <a:prstGeom prst="rect">
              <a:avLst/>
            </a:prstGeom>
            <a:solidFill>
              <a:srgbClr val="5567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0" y="6001352"/>
              <a:ext cx="4068000" cy="856648"/>
            </a:xfrm>
            <a:prstGeom prst="rect">
              <a:avLst/>
            </a:prstGeom>
            <a:solidFill>
              <a:srgbClr val="4258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 17"/>
          <p:cNvGrpSpPr/>
          <p:nvPr userDrawn="1"/>
        </p:nvGrpSpPr>
        <p:grpSpPr>
          <a:xfrm>
            <a:off x="4068000" y="-13409"/>
            <a:ext cx="4068000" cy="6871408"/>
            <a:chOff x="0" y="-13408"/>
            <a:chExt cx="4068000" cy="6871408"/>
          </a:xfrm>
        </p:grpSpPr>
        <p:sp>
          <p:nvSpPr>
            <p:cNvPr id="19" name="矩形 18"/>
            <p:cNvSpPr/>
            <p:nvPr userDrawn="1"/>
          </p:nvSpPr>
          <p:spPr>
            <a:xfrm>
              <a:off x="0" y="-13408"/>
              <a:ext cx="4068000" cy="6871407"/>
            </a:xfrm>
            <a:prstGeom prst="rect">
              <a:avLst/>
            </a:prstGeom>
            <a:solidFill>
              <a:srgbClr val="455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0" y="6001352"/>
              <a:ext cx="4068000" cy="856648"/>
            </a:xfrm>
            <a:prstGeom prst="rect">
              <a:avLst/>
            </a:prstGeom>
            <a:solidFill>
              <a:srgbClr val="4258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组 20"/>
          <p:cNvGrpSpPr/>
          <p:nvPr userDrawn="1"/>
        </p:nvGrpSpPr>
        <p:grpSpPr>
          <a:xfrm>
            <a:off x="8136000" y="-13410"/>
            <a:ext cx="4068000" cy="6871408"/>
            <a:chOff x="0" y="-13408"/>
            <a:chExt cx="4068000" cy="6871408"/>
          </a:xfrm>
        </p:grpSpPr>
        <p:sp>
          <p:nvSpPr>
            <p:cNvPr id="22" name="矩形 21"/>
            <p:cNvSpPr/>
            <p:nvPr userDrawn="1"/>
          </p:nvSpPr>
          <p:spPr>
            <a:xfrm>
              <a:off x="0" y="-13408"/>
              <a:ext cx="4068000" cy="6871407"/>
            </a:xfrm>
            <a:prstGeom prst="rect">
              <a:avLst/>
            </a:prstGeom>
            <a:solidFill>
              <a:srgbClr val="364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0" y="6001352"/>
              <a:ext cx="4068000" cy="856648"/>
            </a:xfrm>
            <a:prstGeom prst="rect">
              <a:avLst/>
            </a:prstGeom>
            <a:solidFill>
              <a:srgbClr val="4258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722120"/>
            <a:ext cx="5486400" cy="3398520"/>
          </a:xfrm>
          <a:custGeom>
            <a:avLst/>
            <a:gdLst>
              <a:gd name="connsiteX0" fmla="*/ 0 w 5486400"/>
              <a:gd name="connsiteY0" fmla="*/ 0 h 3398520"/>
              <a:gd name="connsiteX1" fmla="*/ 5486400 w 5486400"/>
              <a:gd name="connsiteY1" fmla="*/ 0 h 3398520"/>
              <a:gd name="connsiteX2" fmla="*/ 5486400 w 5486400"/>
              <a:gd name="connsiteY2" fmla="*/ 3398520 h 3398520"/>
              <a:gd name="connsiteX3" fmla="*/ 0 w 5486400"/>
              <a:gd name="connsiteY3" fmla="*/ 3398520 h 339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3398520">
                <a:moveTo>
                  <a:pt x="0" y="0"/>
                </a:moveTo>
                <a:lnTo>
                  <a:pt x="5486400" y="0"/>
                </a:lnTo>
                <a:lnTo>
                  <a:pt x="5486400" y="3398520"/>
                </a:lnTo>
                <a:lnTo>
                  <a:pt x="0" y="33985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67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9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5630942" y="1872343"/>
            <a:ext cx="4593586" cy="3265714"/>
          </a:xfrm>
          <a:custGeom>
            <a:avLst/>
            <a:gdLst>
              <a:gd name="connsiteX0" fmla="*/ 0 w 5841510"/>
              <a:gd name="connsiteY0" fmla="*/ 0 h 4152900"/>
              <a:gd name="connsiteX1" fmla="*/ 5841510 w 5841510"/>
              <a:gd name="connsiteY1" fmla="*/ 0 h 4152900"/>
              <a:gd name="connsiteX2" fmla="*/ 5841510 w 5841510"/>
              <a:gd name="connsiteY2" fmla="*/ 4152900 h 4152900"/>
              <a:gd name="connsiteX3" fmla="*/ 0 w 5841510"/>
              <a:gd name="connsiteY3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1510" h="4152900">
                <a:moveTo>
                  <a:pt x="0" y="0"/>
                </a:moveTo>
                <a:lnTo>
                  <a:pt x="5841510" y="0"/>
                </a:lnTo>
                <a:lnTo>
                  <a:pt x="5841510" y="4152900"/>
                </a:lnTo>
                <a:lnTo>
                  <a:pt x="0" y="4152900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2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633373" y="1933050"/>
            <a:ext cx="4265752" cy="2360530"/>
          </a:xfrm>
          <a:custGeom>
            <a:avLst/>
            <a:gdLst>
              <a:gd name="connsiteX0" fmla="*/ 0 w 4265752"/>
              <a:gd name="connsiteY0" fmla="*/ 0 h 2360530"/>
              <a:gd name="connsiteX1" fmla="*/ 4265752 w 4265752"/>
              <a:gd name="connsiteY1" fmla="*/ 0 h 2360530"/>
              <a:gd name="connsiteX2" fmla="*/ 4265752 w 4265752"/>
              <a:gd name="connsiteY2" fmla="*/ 2360530 h 2360530"/>
              <a:gd name="connsiteX3" fmla="*/ 0 w 4265752"/>
              <a:gd name="connsiteY3" fmla="*/ 2360530 h 236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5752" h="2360530">
                <a:moveTo>
                  <a:pt x="0" y="0"/>
                </a:moveTo>
                <a:lnTo>
                  <a:pt x="4265752" y="0"/>
                </a:lnTo>
                <a:lnTo>
                  <a:pt x="4265752" y="2360530"/>
                </a:lnTo>
                <a:lnTo>
                  <a:pt x="0" y="23605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758237" y="920930"/>
            <a:ext cx="1136560" cy="717529"/>
          </a:xfrm>
          <a:custGeom>
            <a:avLst/>
            <a:gdLst/>
            <a:ahLst/>
            <a:cxnLst/>
            <a:rect l="l" t="t" r="r" b="b"/>
            <a:pathLst>
              <a:path w="608050" h="383872">
                <a:moveTo>
                  <a:pt x="509709" y="96419"/>
                </a:moveTo>
                <a:cubicBezTo>
                  <a:pt x="507677" y="96419"/>
                  <a:pt x="498406" y="105563"/>
                  <a:pt x="481896" y="123851"/>
                </a:cubicBezTo>
                <a:cubicBezTo>
                  <a:pt x="465386" y="142139"/>
                  <a:pt x="457131" y="152553"/>
                  <a:pt x="457131" y="155093"/>
                </a:cubicBezTo>
                <a:cubicBezTo>
                  <a:pt x="457131" y="159665"/>
                  <a:pt x="453829" y="163983"/>
                  <a:pt x="447225" y="168047"/>
                </a:cubicBezTo>
                <a:cubicBezTo>
                  <a:pt x="440621" y="172111"/>
                  <a:pt x="437319" y="176175"/>
                  <a:pt x="437319" y="180239"/>
                </a:cubicBezTo>
                <a:cubicBezTo>
                  <a:pt x="437319" y="184303"/>
                  <a:pt x="435414" y="185700"/>
                  <a:pt x="431604" y="184430"/>
                </a:cubicBezTo>
                <a:cubicBezTo>
                  <a:pt x="427794" y="183160"/>
                  <a:pt x="425889" y="184303"/>
                  <a:pt x="425889" y="187859"/>
                </a:cubicBezTo>
                <a:cubicBezTo>
                  <a:pt x="425889" y="191415"/>
                  <a:pt x="423349" y="194463"/>
                  <a:pt x="418269" y="197003"/>
                </a:cubicBezTo>
                <a:cubicBezTo>
                  <a:pt x="414205" y="199543"/>
                  <a:pt x="406077" y="208560"/>
                  <a:pt x="393885" y="224054"/>
                </a:cubicBezTo>
                <a:cubicBezTo>
                  <a:pt x="381693" y="239548"/>
                  <a:pt x="376359" y="248057"/>
                  <a:pt x="377883" y="249581"/>
                </a:cubicBezTo>
                <a:cubicBezTo>
                  <a:pt x="378899" y="250597"/>
                  <a:pt x="388043" y="250597"/>
                  <a:pt x="405315" y="249581"/>
                </a:cubicBezTo>
                <a:cubicBezTo>
                  <a:pt x="422587" y="248565"/>
                  <a:pt x="434525" y="247295"/>
                  <a:pt x="441129" y="245771"/>
                </a:cubicBezTo>
                <a:cubicBezTo>
                  <a:pt x="447733" y="244247"/>
                  <a:pt x="453829" y="243739"/>
                  <a:pt x="459417" y="244247"/>
                </a:cubicBezTo>
                <a:cubicBezTo>
                  <a:pt x="463481" y="244247"/>
                  <a:pt x="466275" y="242723"/>
                  <a:pt x="467799" y="239675"/>
                </a:cubicBezTo>
                <a:cubicBezTo>
                  <a:pt x="469323" y="236627"/>
                  <a:pt x="471609" y="226721"/>
                  <a:pt x="474657" y="209957"/>
                </a:cubicBezTo>
                <a:cubicBezTo>
                  <a:pt x="475673" y="205893"/>
                  <a:pt x="478467" y="197130"/>
                  <a:pt x="483039" y="183668"/>
                </a:cubicBezTo>
                <a:cubicBezTo>
                  <a:pt x="487611" y="170206"/>
                  <a:pt x="490659" y="161697"/>
                  <a:pt x="492183" y="158141"/>
                </a:cubicBezTo>
                <a:cubicBezTo>
                  <a:pt x="494723" y="153569"/>
                  <a:pt x="495993" y="149251"/>
                  <a:pt x="495993" y="145187"/>
                </a:cubicBezTo>
                <a:cubicBezTo>
                  <a:pt x="495993" y="141123"/>
                  <a:pt x="498025" y="136043"/>
                  <a:pt x="502089" y="129947"/>
                </a:cubicBezTo>
                <a:cubicBezTo>
                  <a:pt x="506153" y="123851"/>
                  <a:pt x="507931" y="119660"/>
                  <a:pt x="507423" y="117374"/>
                </a:cubicBezTo>
                <a:cubicBezTo>
                  <a:pt x="506915" y="115088"/>
                  <a:pt x="506915" y="113310"/>
                  <a:pt x="507423" y="112040"/>
                </a:cubicBezTo>
                <a:cubicBezTo>
                  <a:pt x="507931" y="110770"/>
                  <a:pt x="508693" y="107849"/>
                  <a:pt x="509709" y="103277"/>
                </a:cubicBezTo>
                <a:cubicBezTo>
                  <a:pt x="509709" y="101753"/>
                  <a:pt x="509836" y="100483"/>
                  <a:pt x="510090" y="99467"/>
                </a:cubicBezTo>
                <a:cubicBezTo>
                  <a:pt x="510344" y="98451"/>
                  <a:pt x="510471" y="97689"/>
                  <a:pt x="510471" y="97181"/>
                </a:cubicBezTo>
                <a:cubicBezTo>
                  <a:pt x="510471" y="96673"/>
                  <a:pt x="510217" y="96419"/>
                  <a:pt x="509709" y="96419"/>
                </a:cubicBezTo>
                <a:close/>
                <a:moveTo>
                  <a:pt x="118803" y="81941"/>
                </a:moveTo>
                <a:cubicBezTo>
                  <a:pt x="115247" y="81941"/>
                  <a:pt x="107119" y="91212"/>
                  <a:pt x="94419" y="109754"/>
                </a:cubicBezTo>
                <a:cubicBezTo>
                  <a:pt x="81719" y="128296"/>
                  <a:pt x="73337" y="143155"/>
                  <a:pt x="69273" y="154331"/>
                </a:cubicBezTo>
                <a:cubicBezTo>
                  <a:pt x="63685" y="169571"/>
                  <a:pt x="60129" y="181382"/>
                  <a:pt x="58605" y="189764"/>
                </a:cubicBezTo>
                <a:cubicBezTo>
                  <a:pt x="57081" y="198146"/>
                  <a:pt x="56065" y="210465"/>
                  <a:pt x="55557" y="226721"/>
                </a:cubicBezTo>
                <a:cubicBezTo>
                  <a:pt x="54541" y="268377"/>
                  <a:pt x="57335" y="295301"/>
                  <a:pt x="63939" y="307493"/>
                </a:cubicBezTo>
                <a:cubicBezTo>
                  <a:pt x="65971" y="310541"/>
                  <a:pt x="68003" y="312319"/>
                  <a:pt x="70035" y="312827"/>
                </a:cubicBezTo>
                <a:cubicBezTo>
                  <a:pt x="72067" y="313335"/>
                  <a:pt x="75877" y="313081"/>
                  <a:pt x="81465" y="312065"/>
                </a:cubicBezTo>
                <a:cubicBezTo>
                  <a:pt x="92133" y="309525"/>
                  <a:pt x="102547" y="304445"/>
                  <a:pt x="112707" y="296825"/>
                </a:cubicBezTo>
                <a:cubicBezTo>
                  <a:pt x="123883" y="287681"/>
                  <a:pt x="133662" y="276886"/>
                  <a:pt x="142044" y="264440"/>
                </a:cubicBezTo>
                <a:cubicBezTo>
                  <a:pt x="150426" y="251994"/>
                  <a:pt x="153855" y="242977"/>
                  <a:pt x="152331" y="237389"/>
                </a:cubicBezTo>
                <a:cubicBezTo>
                  <a:pt x="151315" y="232817"/>
                  <a:pt x="152712" y="229769"/>
                  <a:pt x="156522" y="228245"/>
                </a:cubicBezTo>
                <a:cubicBezTo>
                  <a:pt x="160332" y="226721"/>
                  <a:pt x="161475" y="224816"/>
                  <a:pt x="159951" y="222530"/>
                </a:cubicBezTo>
                <a:cubicBezTo>
                  <a:pt x="158427" y="220244"/>
                  <a:pt x="158935" y="218339"/>
                  <a:pt x="161475" y="216815"/>
                </a:cubicBezTo>
                <a:cubicBezTo>
                  <a:pt x="165539" y="213767"/>
                  <a:pt x="169095" y="195225"/>
                  <a:pt x="172143" y="161189"/>
                </a:cubicBezTo>
                <a:cubicBezTo>
                  <a:pt x="172651" y="148997"/>
                  <a:pt x="170873" y="138964"/>
                  <a:pt x="166809" y="131090"/>
                </a:cubicBezTo>
                <a:cubicBezTo>
                  <a:pt x="162745" y="123216"/>
                  <a:pt x="153347" y="112421"/>
                  <a:pt x="138615" y="98705"/>
                </a:cubicBezTo>
                <a:cubicBezTo>
                  <a:pt x="126931" y="87529"/>
                  <a:pt x="120327" y="81941"/>
                  <a:pt x="118803" y="81941"/>
                </a:cubicBezTo>
                <a:close/>
                <a:moveTo>
                  <a:pt x="124327" y="17552"/>
                </a:moveTo>
                <a:cubicBezTo>
                  <a:pt x="132074" y="17044"/>
                  <a:pt x="140901" y="17679"/>
                  <a:pt x="150807" y="19457"/>
                </a:cubicBezTo>
                <a:cubicBezTo>
                  <a:pt x="152839" y="19965"/>
                  <a:pt x="153855" y="22759"/>
                  <a:pt x="153855" y="27839"/>
                </a:cubicBezTo>
                <a:cubicBezTo>
                  <a:pt x="153855" y="32919"/>
                  <a:pt x="160205" y="41936"/>
                  <a:pt x="172905" y="54890"/>
                </a:cubicBezTo>
                <a:cubicBezTo>
                  <a:pt x="185605" y="67844"/>
                  <a:pt x="194114" y="78512"/>
                  <a:pt x="198432" y="86894"/>
                </a:cubicBezTo>
                <a:cubicBezTo>
                  <a:pt x="202750" y="95276"/>
                  <a:pt x="206687" y="102769"/>
                  <a:pt x="210243" y="109373"/>
                </a:cubicBezTo>
                <a:cubicBezTo>
                  <a:pt x="212783" y="114961"/>
                  <a:pt x="215069" y="135789"/>
                  <a:pt x="217101" y="171857"/>
                </a:cubicBezTo>
                <a:cubicBezTo>
                  <a:pt x="219133" y="207925"/>
                  <a:pt x="218879" y="226467"/>
                  <a:pt x="216339" y="227483"/>
                </a:cubicBezTo>
                <a:cubicBezTo>
                  <a:pt x="214307" y="229007"/>
                  <a:pt x="211767" y="235865"/>
                  <a:pt x="208719" y="248057"/>
                </a:cubicBezTo>
                <a:cubicBezTo>
                  <a:pt x="202115" y="271425"/>
                  <a:pt x="196654" y="287808"/>
                  <a:pt x="192336" y="297206"/>
                </a:cubicBezTo>
                <a:cubicBezTo>
                  <a:pt x="188018" y="306604"/>
                  <a:pt x="180779" y="316383"/>
                  <a:pt x="170619" y="326543"/>
                </a:cubicBezTo>
                <a:cubicBezTo>
                  <a:pt x="153347" y="344323"/>
                  <a:pt x="134551" y="356134"/>
                  <a:pt x="114231" y="361976"/>
                </a:cubicBezTo>
                <a:cubicBezTo>
                  <a:pt x="93911" y="367818"/>
                  <a:pt x="77147" y="366421"/>
                  <a:pt x="63939" y="357785"/>
                </a:cubicBezTo>
                <a:cubicBezTo>
                  <a:pt x="51747" y="349657"/>
                  <a:pt x="39555" y="338735"/>
                  <a:pt x="27363" y="325019"/>
                </a:cubicBezTo>
                <a:cubicBezTo>
                  <a:pt x="15171" y="311303"/>
                  <a:pt x="7805" y="300381"/>
                  <a:pt x="5265" y="292253"/>
                </a:cubicBezTo>
                <a:cubicBezTo>
                  <a:pt x="2725" y="282601"/>
                  <a:pt x="1074" y="264440"/>
                  <a:pt x="312" y="237770"/>
                </a:cubicBezTo>
                <a:cubicBezTo>
                  <a:pt x="-450" y="211100"/>
                  <a:pt x="185" y="195479"/>
                  <a:pt x="2217" y="190907"/>
                </a:cubicBezTo>
                <a:cubicBezTo>
                  <a:pt x="4757" y="187351"/>
                  <a:pt x="7297" y="177191"/>
                  <a:pt x="9837" y="160427"/>
                </a:cubicBezTo>
                <a:cubicBezTo>
                  <a:pt x="12885" y="143663"/>
                  <a:pt x="18981" y="126010"/>
                  <a:pt x="28125" y="107468"/>
                </a:cubicBezTo>
                <a:cubicBezTo>
                  <a:pt x="37269" y="88926"/>
                  <a:pt x="47429" y="74067"/>
                  <a:pt x="58605" y="62891"/>
                </a:cubicBezTo>
                <a:cubicBezTo>
                  <a:pt x="80449" y="40539"/>
                  <a:pt x="95689" y="27077"/>
                  <a:pt x="104325" y="22505"/>
                </a:cubicBezTo>
                <a:cubicBezTo>
                  <a:pt x="109913" y="19711"/>
                  <a:pt x="116580" y="18060"/>
                  <a:pt x="124327" y="17552"/>
                </a:cubicBezTo>
                <a:close/>
                <a:moveTo>
                  <a:pt x="563049" y="26"/>
                </a:moveTo>
                <a:cubicBezTo>
                  <a:pt x="567621" y="280"/>
                  <a:pt x="572701" y="2439"/>
                  <a:pt x="578289" y="6503"/>
                </a:cubicBezTo>
                <a:lnTo>
                  <a:pt x="587433" y="14123"/>
                </a:lnTo>
                <a:lnTo>
                  <a:pt x="578289" y="23267"/>
                </a:lnTo>
                <a:cubicBezTo>
                  <a:pt x="572701" y="29363"/>
                  <a:pt x="569907" y="35586"/>
                  <a:pt x="569907" y="41936"/>
                </a:cubicBezTo>
                <a:cubicBezTo>
                  <a:pt x="569907" y="48286"/>
                  <a:pt x="568637" y="56033"/>
                  <a:pt x="566097" y="65177"/>
                </a:cubicBezTo>
                <a:cubicBezTo>
                  <a:pt x="563557" y="74321"/>
                  <a:pt x="561652" y="83719"/>
                  <a:pt x="560382" y="93371"/>
                </a:cubicBezTo>
                <a:cubicBezTo>
                  <a:pt x="559112" y="103023"/>
                  <a:pt x="555175" y="118009"/>
                  <a:pt x="548571" y="138329"/>
                </a:cubicBezTo>
                <a:cubicBezTo>
                  <a:pt x="542983" y="154585"/>
                  <a:pt x="538030" y="173889"/>
                  <a:pt x="533712" y="196241"/>
                </a:cubicBezTo>
                <a:cubicBezTo>
                  <a:pt x="529394" y="218593"/>
                  <a:pt x="527997" y="231039"/>
                  <a:pt x="529521" y="233579"/>
                </a:cubicBezTo>
                <a:cubicBezTo>
                  <a:pt x="531045" y="235611"/>
                  <a:pt x="537141" y="236119"/>
                  <a:pt x="547809" y="235103"/>
                </a:cubicBezTo>
                <a:cubicBezTo>
                  <a:pt x="556953" y="234087"/>
                  <a:pt x="566859" y="235484"/>
                  <a:pt x="577527" y="239294"/>
                </a:cubicBezTo>
                <a:cubicBezTo>
                  <a:pt x="588195" y="243104"/>
                  <a:pt x="596450" y="248057"/>
                  <a:pt x="602292" y="254153"/>
                </a:cubicBezTo>
                <a:cubicBezTo>
                  <a:pt x="608134" y="260249"/>
                  <a:pt x="609531" y="265837"/>
                  <a:pt x="606483" y="270917"/>
                </a:cubicBezTo>
                <a:cubicBezTo>
                  <a:pt x="600895" y="279553"/>
                  <a:pt x="594037" y="285395"/>
                  <a:pt x="585909" y="288443"/>
                </a:cubicBezTo>
                <a:cubicBezTo>
                  <a:pt x="577781" y="291491"/>
                  <a:pt x="565081" y="293015"/>
                  <a:pt x="547809" y="293015"/>
                </a:cubicBezTo>
                <a:lnTo>
                  <a:pt x="515043" y="293015"/>
                </a:lnTo>
                <a:lnTo>
                  <a:pt x="505899" y="311303"/>
                </a:lnTo>
                <a:cubicBezTo>
                  <a:pt x="499803" y="323495"/>
                  <a:pt x="495993" y="338227"/>
                  <a:pt x="494469" y="355499"/>
                </a:cubicBezTo>
                <a:cubicBezTo>
                  <a:pt x="492945" y="372771"/>
                  <a:pt x="491548" y="382042"/>
                  <a:pt x="490278" y="383312"/>
                </a:cubicBezTo>
                <a:cubicBezTo>
                  <a:pt x="489008" y="384582"/>
                  <a:pt x="483801" y="383693"/>
                  <a:pt x="474657" y="380645"/>
                </a:cubicBezTo>
                <a:cubicBezTo>
                  <a:pt x="469069" y="378613"/>
                  <a:pt x="465005" y="376073"/>
                  <a:pt x="462465" y="373025"/>
                </a:cubicBezTo>
                <a:cubicBezTo>
                  <a:pt x="459925" y="369977"/>
                  <a:pt x="457131" y="364389"/>
                  <a:pt x="454083" y="356261"/>
                </a:cubicBezTo>
                <a:cubicBezTo>
                  <a:pt x="448495" y="338481"/>
                  <a:pt x="445447" y="324511"/>
                  <a:pt x="444939" y="314351"/>
                </a:cubicBezTo>
                <a:lnTo>
                  <a:pt x="444177" y="304445"/>
                </a:lnTo>
                <a:lnTo>
                  <a:pt x="391599" y="304445"/>
                </a:lnTo>
                <a:cubicBezTo>
                  <a:pt x="356039" y="304445"/>
                  <a:pt x="334957" y="303683"/>
                  <a:pt x="328353" y="302159"/>
                </a:cubicBezTo>
                <a:cubicBezTo>
                  <a:pt x="317685" y="299111"/>
                  <a:pt x="310319" y="286919"/>
                  <a:pt x="306255" y="265583"/>
                </a:cubicBezTo>
                <a:cubicBezTo>
                  <a:pt x="302191" y="244247"/>
                  <a:pt x="304477" y="227991"/>
                  <a:pt x="313113" y="216815"/>
                </a:cubicBezTo>
                <a:cubicBezTo>
                  <a:pt x="318193" y="209195"/>
                  <a:pt x="320733" y="204369"/>
                  <a:pt x="320733" y="202337"/>
                </a:cubicBezTo>
                <a:cubicBezTo>
                  <a:pt x="320733" y="199289"/>
                  <a:pt x="334957" y="185446"/>
                  <a:pt x="363405" y="160808"/>
                </a:cubicBezTo>
                <a:cubicBezTo>
                  <a:pt x="391853" y="136170"/>
                  <a:pt x="407601" y="123851"/>
                  <a:pt x="410649" y="123851"/>
                </a:cubicBezTo>
                <a:cubicBezTo>
                  <a:pt x="412681" y="123851"/>
                  <a:pt x="414459" y="121565"/>
                  <a:pt x="415983" y="116993"/>
                </a:cubicBezTo>
                <a:cubicBezTo>
                  <a:pt x="417507" y="112421"/>
                  <a:pt x="427413" y="103023"/>
                  <a:pt x="445701" y="88799"/>
                </a:cubicBezTo>
                <a:cubicBezTo>
                  <a:pt x="463989" y="74575"/>
                  <a:pt x="474403" y="65177"/>
                  <a:pt x="476943" y="60605"/>
                </a:cubicBezTo>
                <a:cubicBezTo>
                  <a:pt x="479483" y="56033"/>
                  <a:pt x="482023" y="53747"/>
                  <a:pt x="484563" y="53747"/>
                </a:cubicBezTo>
                <a:cubicBezTo>
                  <a:pt x="487103" y="53747"/>
                  <a:pt x="493072" y="49175"/>
                  <a:pt x="502470" y="40031"/>
                </a:cubicBezTo>
                <a:cubicBezTo>
                  <a:pt x="511868" y="30887"/>
                  <a:pt x="517456" y="26315"/>
                  <a:pt x="519234" y="26315"/>
                </a:cubicBezTo>
                <a:cubicBezTo>
                  <a:pt x="521012" y="26315"/>
                  <a:pt x="523425" y="23013"/>
                  <a:pt x="526473" y="16409"/>
                </a:cubicBezTo>
                <a:cubicBezTo>
                  <a:pt x="529521" y="10313"/>
                  <a:pt x="531807" y="7519"/>
                  <a:pt x="533331" y="8027"/>
                </a:cubicBezTo>
                <a:cubicBezTo>
                  <a:pt x="534855" y="9551"/>
                  <a:pt x="539046" y="8535"/>
                  <a:pt x="545904" y="4979"/>
                </a:cubicBezTo>
                <a:cubicBezTo>
                  <a:pt x="552762" y="1423"/>
                  <a:pt x="558477" y="-228"/>
                  <a:pt x="563049" y="26"/>
                </a:cubicBezTo>
                <a:close/>
              </a:path>
            </a:pathLst>
          </a:custGeom>
          <a:solidFill>
            <a:srgbClr val="E4E4E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6000">
                <a:latin typeface="禹卫书法行书简体&#10;" panose="02000603000000000000" pitchFamily="2" charset="-122"/>
                <a:ea typeface="禹卫书法行书简体&#10;" panose="02000603000000000000" pitchFamily="2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734537"/>
      </p:ext>
    </p:extLst>
  </p:cSld>
  <p:clrMapOvr>
    <a:masterClrMapping/>
  </p:clrMapOvr>
  <p:transition spd="slow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98180" y="1067319"/>
            <a:ext cx="5750746" cy="4313060"/>
          </a:xfrm>
          <a:custGeom>
            <a:avLst/>
            <a:gdLst>
              <a:gd name="connsiteX0" fmla="*/ 0 w 5750746"/>
              <a:gd name="connsiteY0" fmla="*/ 0 h 4313060"/>
              <a:gd name="connsiteX1" fmla="*/ 5750746 w 5750746"/>
              <a:gd name="connsiteY1" fmla="*/ 0 h 4313060"/>
              <a:gd name="connsiteX2" fmla="*/ 5750746 w 5750746"/>
              <a:gd name="connsiteY2" fmla="*/ 4313060 h 4313060"/>
              <a:gd name="connsiteX3" fmla="*/ 0 w 5750746"/>
              <a:gd name="connsiteY3" fmla="*/ 4313060 h 431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0746" h="4313060">
                <a:moveTo>
                  <a:pt x="0" y="0"/>
                </a:moveTo>
                <a:lnTo>
                  <a:pt x="5750746" y="0"/>
                </a:lnTo>
                <a:lnTo>
                  <a:pt x="5750746" y="4313060"/>
                </a:lnTo>
                <a:lnTo>
                  <a:pt x="0" y="43130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71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8124634" y="1259935"/>
            <a:ext cx="3655294" cy="4873725"/>
          </a:xfrm>
          <a:custGeom>
            <a:avLst/>
            <a:gdLst>
              <a:gd name="connsiteX0" fmla="*/ 0 w 3655294"/>
              <a:gd name="connsiteY0" fmla="*/ 0 h 4873725"/>
              <a:gd name="connsiteX1" fmla="*/ 3655294 w 3655294"/>
              <a:gd name="connsiteY1" fmla="*/ 0 h 4873725"/>
              <a:gd name="connsiteX2" fmla="*/ 3655294 w 3655294"/>
              <a:gd name="connsiteY2" fmla="*/ 4873725 h 4873725"/>
              <a:gd name="connsiteX3" fmla="*/ 0 w 3655294"/>
              <a:gd name="connsiteY3" fmla="*/ 4873725 h 487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5294" h="4873725">
                <a:moveTo>
                  <a:pt x="0" y="0"/>
                </a:moveTo>
                <a:lnTo>
                  <a:pt x="3655294" y="0"/>
                </a:lnTo>
                <a:lnTo>
                  <a:pt x="3655294" y="4873725"/>
                </a:lnTo>
                <a:lnTo>
                  <a:pt x="0" y="4873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4320622" y="1259935"/>
            <a:ext cx="3655294" cy="4873725"/>
          </a:xfrm>
          <a:custGeom>
            <a:avLst/>
            <a:gdLst>
              <a:gd name="connsiteX0" fmla="*/ 0 w 3655294"/>
              <a:gd name="connsiteY0" fmla="*/ 0 h 4873725"/>
              <a:gd name="connsiteX1" fmla="*/ 3655294 w 3655294"/>
              <a:gd name="connsiteY1" fmla="*/ 0 h 4873725"/>
              <a:gd name="connsiteX2" fmla="*/ 3655294 w 3655294"/>
              <a:gd name="connsiteY2" fmla="*/ 4873725 h 4873725"/>
              <a:gd name="connsiteX3" fmla="*/ 0 w 3655294"/>
              <a:gd name="connsiteY3" fmla="*/ 4873725 h 487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5294" h="4873725">
                <a:moveTo>
                  <a:pt x="0" y="0"/>
                </a:moveTo>
                <a:lnTo>
                  <a:pt x="3655294" y="0"/>
                </a:lnTo>
                <a:lnTo>
                  <a:pt x="3655294" y="4873725"/>
                </a:lnTo>
                <a:lnTo>
                  <a:pt x="0" y="4873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16610" y="1259935"/>
            <a:ext cx="3655294" cy="4873725"/>
          </a:xfrm>
          <a:custGeom>
            <a:avLst/>
            <a:gdLst>
              <a:gd name="connsiteX0" fmla="*/ 0 w 3655294"/>
              <a:gd name="connsiteY0" fmla="*/ 0 h 4873725"/>
              <a:gd name="connsiteX1" fmla="*/ 3655294 w 3655294"/>
              <a:gd name="connsiteY1" fmla="*/ 0 h 4873725"/>
              <a:gd name="connsiteX2" fmla="*/ 3655294 w 3655294"/>
              <a:gd name="connsiteY2" fmla="*/ 4873725 h 4873725"/>
              <a:gd name="connsiteX3" fmla="*/ 0 w 3655294"/>
              <a:gd name="connsiteY3" fmla="*/ 4873725 h 487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5294" h="4873725">
                <a:moveTo>
                  <a:pt x="0" y="0"/>
                </a:moveTo>
                <a:lnTo>
                  <a:pt x="3655294" y="0"/>
                </a:lnTo>
                <a:lnTo>
                  <a:pt x="3655294" y="4873725"/>
                </a:lnTo>
                <a:lnTo>
                  <a:pt x="0" y="4873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65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556631" y="2949547"/>
            <a:ext cx="1519755" cy="1519755"/>
          </a:xfrm>
          <a:custGeom>
            <a:avLst/>
            <a:gdLst>
              <a:gd name="connsiteX0" fmla="*/ 0 w 1519755"/>
              <a:gd name="connsiteY0" fmla="*/ 0 h 1519755"/>
              <a:gd name="connsiteX1" fmla="*/ 1519755 w 1519755"/>
              <a:gd name="connsiteY1" fmla="*/ 0 h 1519755"/>
              <a:gd name="connsiteX2" fmla="*/ 1519755 w 1519755"/>
              <a:gd name="connsiteY2" fmla="*/ 1519755 h 1519755"/>
              <a:gd name="connsiteX3" fmla="*/ 0 w 1519755"/>
              <a:gd name="connsiteY3" fmla="*/ 1519755 h 151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755" h="1519755">
                <a:moveTo>
                  <a:pt x="0" y="0"/>
                </a:moveTo>
                <a:lnTo>
                  <a:pt x="1519755" y="0"/>
                </a:lnTo>
                <a:lnTo>
                  <a:pt x="1519755" y="1519755"/>
                </a:lnTo>
                <a:lnTo>
                  <a:pt x="0" y="15197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1556631" y="4649845"/>
            <a:ext cx="1519755" cy="1519755"/>
          </a:xfrm>
          <a:custGeom>
            <a:avLst/>
            <a:gdLst>
              <a:gd name="connsiteX0" fmla="*/ 0 w 1519755"/>
              <a:gd name="connsiteY0" fmla="*/ 0 h 1519755"/>
              <a:gd name="connsiteX1" fmla="*/ 1519755 w 1519755"/>
              <a:gd name="connsiteY1" fmla="*/ 0 h 1519755"/>
              <a:gd name="connsiteX2" fmla="*/ 1519755 w 1519755"/>
              <a:gd name="connsiteY2" fmla="*/ 1519755 h 1519755"/>
              <a:gd name="connsiteX3" fmla="*/ 0 w 1519755"/>
              <a:gd name="connsiteY3" fmla="*/ 1519755 h 151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755" h="1519755">
                <a:moveTo>
                  <a:pt x="0" y="0"/>
                </a:moveTo>
                <a:lnTo>
                  <a:pt x="1519755" y="0"/>
                </a:lnTo>
                <a:lnTo>
                  <a:pt x="1519755" y="1519755"/>
                </a:lnTo>
                <a:lnTo>
                  <a:pt x="0" y="15197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1556631" y="1249249"/>
            <a:ext cx="1519755" cy="1519755"/>
          </a:xfrm>
          <a:custGeom>
            <a:avLst/>
            <a:gdLst>
              <a:gd name="connsiteX0" fmla="*/ 0 w 1519755"/>
              <a:gd name="connsiteY0" fmla="*/ 0 h 1519755"/>
              <a:gd name="connsiteX1" fmla="*/ 1519755 w 1519755"/>
              <a:gd name="connsiteY1" fmla="*/ 0 h 1519755"/>
              <a:gd name="connsiteX2" fmla="*/ 1519755 w 1519755"/>
              <a:gd name="connsiteY2" fmla="*/ 1519755 h 1519755"/>
              <a:gd name="connsiteX3" fmla="*/ 0 w 1519755"/>
              <a:gd name="connsiteY3" fmla="*/ 1519755 h 151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755" h="1519755">
                <a:moveTo>
                  <a:pt x="0" y="0"/>
                </a:moveTo>
                <a:lnTo>
                  <a:pt x="1519755" y="0"/>
                </a:lnTo>
                <a:lnTo>
                  <a:pt x="1519755" y="1519755"/>
                </a:lnTo>
                <a:lnTo>
                  <a:pt x="0" y="15197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56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16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53" r:id="rId3"/>
    <p:sldLayoutId id="2147483655" r:id="rId4"/>
    <p:sldLayoutId id="2147483670" r:id="rId5"/>
    <p:sldLayoutId id="2147483669" r:id="rId6"/>
    <p:sldLayoutId id="2147483656" r:id="rId7"/>
    <p:sldLayoutId id="2147483657" r:id="rId8"/>
    <p:sldLayoutId id="2147483672" r:id="rId9"/>
    <p:sldLayoutId id="2147483671" r:id="rId10"/>
    <p:sldLayoutId id="2147483658" r:id="rId11"/>
    <p:sldLayoutId id="2147483674" r:id="rId12"/>
    <p:sldLayoutId id="2147483673" r:id="rId13"/>
    <p:sldLayoutId id="2147483659" r:id="rId14"/>
    <p:sldLayoutId id="2147483660" r:id="rId15"/>
    <p:sldLayoutId id="2147483661" r:id="rId16"/>
    <p:sldLayoutId id="2147483667" r:id="rId17"/>
    <p:sldLayoutId id="2147483676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gi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gi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gif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gif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gif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9.tiff"/><Relationship Id="rId3" Type="http://schemas.openxmlformats.org/officeDocument/2006/relationships/image" Target="../media/image39.png"/><Relationship Id="rId7" Type="http://schemas.openxmlformats.org/officeDocument/2006/relationships/image" Target="../media/image43.tiff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png"/><Relationship Id="rId10" Type="http://schemas.openxmlformats.org/officeDocument/2006/relationships/image" Target="../media/image46.tiff"/><Relationship Id="rId4" Type="http://schemas.openxmlformats.org/officeDocument/2006/relationships/image" Target="../media/image40.png"/><Relationship Id="rId9" Type="http://schemas.openxmlformats.org/officeDocument/2006/relationships/image" Target="../media/image4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pixabay.com/zh/%E6%94%BE%E5%A4%A7%E9%95%9C-%E7%BC%A9%E6%94%BE-%E4%BE%A6%E6%8E%A2-%E8%A7%82%E5%AF%9F-%E6%8E%A2%E7%B4%A2-%E5%87%B8-%E5%86%B7%E5%87%9D-1141525/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3077030" y="4344761"/>
            <a:ext cx="6037942" cy="4540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指导老师：董海燕</a:t>
            </a:r>
            <a:r>
              <a:rPr lang="en-US" altLang="zh-CN" sz="2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报告人：张易</a:t>
            </a:r>
            <a:endParaRPr lang="en-US" altLang="zh-CN" sz="24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935038" y="4814661"/>
            <a:ext cx="10321925" cy="45243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2015</a:t>
            </a:r>
            <a:r>
              <a: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级  计算机学院  计算机科学与技术专业  </a:t>
            </a:r>
            <a:r>
              <a: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1522107084</a:t>
            </a:r>
            <a:r>
              <a: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</a:t>
            </a:r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5111947" y="1866573"/>
            <a:ext cx="1968105" cy="1129538"/>
          </a:xfrm>
          <a:custGeom>
            <a:avLst/>
            <a:gdLst>
              <a:gd name="T0" fmla="*/ 2804 w 3043"/>
              <a:gd name="T1" fmla="*/ 712 h 1741"/>
              <a:gd name="T2" fmla="*/ 2804 w 3043"/>
              <a:gd name="T3" fmla="*/ 1190 h 1741"/>
              <a:gd name="T4" fmla="*/ 2904 w 3043"/>
              <a:gd name="T5" fmla="*/ 1291 h 1741"/>
              <a:gd name="T6" fmla="*/ 2696 w 3043"/>
              <a:gd name="T7" fmla="*/ 1510 h 1741"/>
              <a:gd name="T8" fmla="*/ 2485 w 3043"/>
              <a:gd name="T9" fmla="*/ 1297 h 1741"/>
              <a:gd name="T10" fmla="*/ 2629 w 3043"/>
              <a:gd name="T11" fmla="*/ 1165 h 1741"/>
              <a:gd name="T12" fmla="*/ 2629 w 3043"/>
              <a:gd name="T13" fmla="*/ 787 h 1741"/>
              <a:gd name="T14" fmla="*/ 1686 w 3043"/>
              <a:gd name="T15" fmla="*/ 1183 h 1741"/>
              <a:gd name="T16" fmla="*/ 1318 w 3043"/>
              <a:gd name="T17" fmla="*/ 1193 h 1741"/>
              <a:gd name="T18" fmla="*/ 226 w 3043"/>
              <a:gd name="T19" fmla="*/ 752 h 1741"/>
              <a:gd name="T20" fmla="*/ 229 w 3043"/>
              <a:gd name="T21" fmla="*/ 498 h 1741"/>
              <a:gd name="T22" fmla="*/ 1286 w 3043"/>
              <a:gd name="T23" fmla="*/ 98 h 1741"/>
              <a:gd name="T24" fmla="*/ 1666 w 3043"/>
              <a:gd name="T25" fmla="*/ 73 h 1741"/>
              <a:gd name="T26" fmla="*/ 2791 w 3043"/>
              <a:gd name="T27" fmla="*/ 520 h 1741"/>
              <a:gd name="T28" fmla="*/ 2804 w 3043"/>
              <a:gd name="T29" fmla="*/ 712 h 1741"/>
              <a:gd name="T30" fmla="*/ 1716 w 3043"/>
              <a:gd name="T31" fmla="*/ 1372 h 1741"/>
              <a:gd name="T32" fmla="*/ 2280 w 3043"/>
              <a:gd name="T33" fmla="*/ 1114 h 1741"/>
              <a:gd name="T34" fmla="*/ 2280 w 3043"/>
              <a:gd name="T35" fmla="*/ 1440 h 1741"/>
              <a:gd name="T36" fmla="*/ 1505 w 3043"/>
              <a:gd name="T37" fmla="*/ 1741 h 1741"/>
              <a:gd name="T38" fmla="*/ 685 w 3043"/>
              <a:gd name="T39" fmla="*/ 1440 h 1741"/>
              <a:gd name="T40" fmla="*/ 685 w 3043"/>
              <a:gd name="T41" fmla="*/ 1165 h 1741"/>
              <a:gd name="T42" fmla="*/ 1269 w 3043"/>
              <a:gd name="T43" fmla="*/ 1372 h 1741"/>
              <a:gd name="T44" fmla="*/ 1716 w 3043"/>
              <a:gd name="T45" fmla="*/ 1372 h 1741"/>
              <a:gd name="T46" fmla="*/ 1716 w 3043"/>
              <a:gd name="T47" fmla="*/ 1372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43" h="1741">
                <a:moveTo>
                  <a:pt x="2804" y="712"/>
                </a:moveTo>
                <a:cubicBezTo>
                  <a:pt x="2804" y="1190"/>
                  <a:pt x="2804" y="1190"/>
                  <a:pt x="2804" y="1190"/>
                </a:cubicBezTo>
                <a:cubicBezTo>
                  <a:pt x="2904" y="1291"/>
                  <a:pt x="2904" y="1291"/>
                  <a:pt x="2904" y="1291"/>
                </a:cubicBezTo>
                <a:cubicBezTo>
                  <a:pt x="2696" y="1510"/>
                  <a:pt x="2696" y="1510"/>
                  <a:pt x="2696" y="1510"/>
                </a:cubicBezTo>
                <a:cubicBezTo>
                  <a:pt x="2485" y="1297"/>
                  <a:pt x="2485" y="1297"/>
                  <a:pt x="2485" y="1297"/>
                </a:cubicBezTo>
                <a:cubicBezTo>
                  <a:pt x="2629" y="1165"/>
                  <a:pt x="2629" y="1165"/>
                  <a:pt x="2629" y="1165"/>
                </a:cubicBezTo>
                <a:cubicBezTo>
                  <a:pt x="2629" y="787"/>
                  <a:pt x="2629" y="787"/>
                  <a:pt x="2629" y="787"/>
                </a:cubicBezTo>
                <a:cubicBezTo>
                  <a:pt x="2018" y="1042"/>
                  <a:pt x="1822" y="1121"/>
                  <a:pt x="1686" y="1183"/>
                </a:cubicBezTo>
                <a:cubicBezTo>
                  <a:pt x="1551" y="1245"/>
                  <a:pt x="1453" y="1244"/>
                  <a:pt x="1318" y="1193"/>
                </a:cubicBezTo>
                <a:cubicBezTo>
                  <a:pt x="1184" y="1142"/>
                  <a:pt x="544" y="906"/>
                  <a:pt x="226" y="752"/>
                </a:cubicBezTo>
                <a:cubicBezTo>
                  <a:pt x="14" y="650"/>
                  <a:pt x="0" y="585"/>
                  <a:pt x="229" y="498"/>
                </a:cubicBezTo>
                <a:cubicBezTo>
                  <a:pt x="529" y="383"/>
                  <a:pt x="1024" y="199"/>
                  <a:pt x="1286" y="98"/>
                </a:cubicBezTo>
                <a:cubicBezTo>
                  <a:pt x="1441" y="35"/>
                  <a:pt x="1523" y="0"/>
                  <a:pt x="1666" y="73"/>
                </a:cubicBezTo>
                <a:cubicBezTo>
                  <a:pt x="1920" y="179"/>
                  <a:pt x="2502" y="399"/>
                  <a:pt x="2791" y="520"/>
                </a:cubicBezTo>
                <a:cubicBezTo>
                  <a:pt x="3043" y="631"/>
                  <a:pt x="2874" y="667"/>
                  <a:pt x="2804" y="712"/>
                </a:cubicBezTo>
                <a:close/>
                <a:moveTo>
                  <a:pt x="1716" y="1372"/>
                </a:moveTo>
                <a:cubicBezTo>
                  <a:pt x="1864" y="1311"/>
                  <a:pt x="2063" y="1209"/>
                  <a:pt x="2280" y="1114"/>
                </a:cubicBezTo>
                <a:cubicBezTo>
                  <a:pt x="2280" y="1440"/>
                  <a:pt x="2280" y="1440"/>
                  <a:pt x="2280" y="1440"/>
                </a:cubicBezTo>
                <a:cubicBezTo>
                  <a:pt x="2280" y="1440"/>
                  <a:pt x="1999" y="1741"/>
                  <a:pt x="1505" y="1741"/>
                </a:cubicBezTo>
                <a:cubicBezTo>
                  <a:pt x="973" y="1741"/>
                  <a:pt x="685" y="1440"/>
                  <a:pt x="685" y="1440"/>
                </a:cubicBezTo>
                <a:cubicBezTo>
                  <a:pt x="685" y="1165"/>
                  <a:pt x="685" y="1165"/>
                  <a:pt x="685" y="1165"/>
                </a:cubicBezTo>
                <a:cubicBezTo>
                  <a:pt x="853" y="1234"/>
                  <a:pt x="1041" y="1293"/>
                  <a:pt x="1269" y="1372"/>
                </a:cubicBezTo>
                <a:cubicBezTo>
                  <a:pt x="1410" y="1423"/>
                  <a:pt x="1588" y="1440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占位符 3"/>
          <p:cNvSpPr txBox="1">
            <a:spLocks/>
          </p:cNvSpPr>
          <p:nvPr/>
        </p:nvSpPr>
        <p:spPr>
          <a:xfrm>
            <a:off x="10729632" y="6418534"/>
            <a:ext cx="1576668" cy="283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2019.06.03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61935" y="3164616"/>
            <a:ext cx="70681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毕业论文答辩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468FE4-CDD9-CC4B-AA9E-3B046AF65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85" y="627338"/>
            <a:ext cx="2674310" cy="5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4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58">
        <p159:morph option="byObject"/>
      </p:transition>
    </mc:Choice>
    <mc:Fallback xmlns="">
      <p:transition spd="slow" advTm="415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04" y="753267"/>
            <a:ext cx="4829024" cy="326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4069080" y="4346624"/>
            <a:ext cx="405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实现过程</a:t>
            </a:r>
          </a:p>
        </p:txBody>
      </p:sp>
      <p:sp>
        <p:nvSpPr>
          <p:cNvPr id="29" name="矩形 28"/>
          <p:cNvSpPr/>
          <p:nvPr/>
        </p:nvSpPr>
        <p:spPr>
          <a:xfrm>
            <a:off x="3687354" y="5083538"/>
            <a:ext cx="4817292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技术选型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前端实现功能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后端提供服务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07541" y="1660315"/>
            <a:ext cx="976918" cy="1453094"/>
          </a:xfrm>
          <a:custGeom>
            <a:avLst/>
            <a:gdLst/>
            <a:ahLst/>
            <a:cxnLst/>
            <a:rect l="l" t="t" r="r" b="b"/>
            <a:pathLst>
              <a:path w="218152" h="324485">
                <a:moveTo>
                  <a:pt x="113450" y="27"/>
                </a:moveTo>
                <a:cubicBezTo>
                  <a:pt x="119571" y="-338"/>
                  <a:pt x="128835" y="3110"/>
                  <a:pt x="141242" y="10372"/>
                </a:cubicBezTo>
                <a:cubicBezTo>
                  <a:pt x="146460" y="14932"/>
                  <a:pt x="154432" y="22088"/>
                  <a:pt x="165160" y="31840"/>
                </a:cubicBezTo>
                <a:cubicBezTo>
                  <a:pt x="175888" y="41592"/>
                  <a:pt x="183319" y="48877"/>
                  <a:pt x="187453" y="53693"/>
                </a:cubicBezTo>
                <a:cubicBezTo>
                  <a:pt x="191587" y="58510"/>
                  <a:pt x="196191" y="65320"/>
                  <a:pt x="201264" y="74122"/>
                </a:cubicBezTo>
                <a:cubicBezTo>
                  <a:pt x="206338" y="82924"/>
                  <a:pt x="209049" y="91009"/>
                  <a:pt x="209399" y="98379"/>
                </a:cubicBezTo>
                <a:cubicBezTo>
                  <a:pt x="209748" y="105748"/>
                  <a:pt x="208310" y="116191"/>
                  <a:pt x="205085" y="129707"/>
                </a:cubicBezTo>
                <a:cubicBezTo>
                  <a:pt x="201726" y="141837"/>
                  <a:pt x="199706" y="149088"/>
                  <a:pt x="199023" y="151460"/>
                </a:cubicBezTo>
                <a:cubicBezTo>
                  <a:pt x="198340" y="153833"/>
                  <a:pt x="194226" y="161097"/>
                  <a:pt x="186682" y="173252"/>
                </a:cubicBezTo>
                <a:cubicBezTo>
                  <a:pt x="179139" y="185407"/>
                  <a:pt x="175220" y="191785"/>
                  <a:pt x="174928" y="192386"/>
                </a:cubicBezTo>
                <a:cubicBezTo>
                  <a:pt x="174635" y="192987"/>
                  <a:pt x="168367" y="200431"/>
                  <a:pt x="156125" y="214717"/>
                </a:cubicBezTo>
                <a:lnTo>
                  <a:pt x="133955" y="234961"/>
                </a:lnTo>
                <a:cubicBezTo>
                  <a:pt x="125133" y="243783"/>
                  <a:pt x="118724" y="249859"/>
                  <a:pt x="114729" y="253186"/>
                </a:cubicBezTo>
                <a:lnTo>
                  <a:pt x="110240" y="258429"/>
                </a:lnTo>
                <a:lnTo>
                  <a:pt x="116208" y="260473"/>
                </a:lnTo>
                <a:cubicBezTo>
                  <a:pt x="116208" y="259837"/>
                  <a:pt x="116295" y="258876"/>
                  <a:pt x="116469" y="257592"/>
                </a:cubicBezTo>
                <a:lnTo>
                  <a:pt x="126730" y="257592"/>
                </a:lnTo>
                <a:cubicBezTo>
                  <a:pt x="133817" y="257592"/>
                  <a:pt x="138187" y="257592"/>
                  <a:pt x="139840" y="257592"/>
                </a:cubicBezTo>
                <a:lnTo>
                  <a:pt x="144108" y="259718"/>
                </a:lnTo>
                <a:lnTo>
                  <a:pt x="154815" y="260612"/>
                </a:lnTo>
                <a:lnTo>
                  <a:pt x="161856" y="261506"/>
                </a:lnTo>
                <a:cubicBezTo>
                  <a:pt x="162544" y="261475"/>
                  <a:pt x="164012" y="261136"/>
                  <a:pt x="166262" y="260489"/>
                </a:cubicBezTo>
                <a:cubicBezTo>
                  <a:pt x="168511" y="259842"/>
                  <a:pt x="170088" y="259518"/>
                  <a:pt x="170991" y="259518"/>
                </a:cubicBezTo>
                <a:lnTo>
                  <a:pt x="177924" y="260489"/>
                </a:lnTo>
                <a:lnTo>
                  <a:pt x="181668" y="256622"/>
                </a:lnTo>
                <a:cubicBezTo>
                  <a:pt x="187399" y="259795"/>
                  <a:pt x="190927" y="261603"/>
                  <a:pt x="192252" y="262045"/>
                </a:cubicBezTo>
                <a:lnTo>
                  <a:pt x="201387" y="266605"/>
                </a:lnTo>
                <a:lnTo>
                  <a:pt x="209337" y="276542"/>
                </a:lnTo>
                <a:lnTo>
                  <a:pt x="212095" y="278391"/>
                </a:lnTo>
                <a:cubicBezTo>
                  <a:pt x="215700" y="281996"/>
                  <a:pt x="217700" y="286569"/>
                  <a:pt x="218095" y="292110"/>
                </a:cubicBezTo>
                <a:cubicBezTo>
                  <a:pt x="218491" y="297651"/>
                  <a:pt x="216835" y="301839"/>
                  <a:pt x="213127" y="304673"/>
                </a:cubicBezTo>
                <a:lnTo>
                  <a:pt x="203560" y="312885"/>
                </a:lnTo>
                <a:lnTo>
                  <a:pt x="201079" y="311914"/>
                </a:lnTo>
                <a:cubicBezTo>
                  <a:pt x="199292" y="314071"/>
                  <a:pt x="197043" y="315578"/>
                  <a:pt x="194332" y="316436"/>
                </a:cubicBezTo>
                <a:cubicBezTo>
                  <a:pt x="191620" y="317293"/>
                  <a:pt x="187250" y="317399"/>
                  <a:pt x="181221" y="316752"/>
                </a:cubicBezTo>
                <a:cubicBezTo>
                  <a:pt x="171351" y="316752"/>
                  <a:pt x="165301" y="316382"/>
                  <a:pt x="163073" y="315642"/>
                </a:cubicBezTo>
                <a:lnTo>
                  <a:pt x="154985" y="313855"/>
                </a:lnTo>
                <a:cubicBezTo>
                  <a:pt x="151205" y="313855"/>
                  <a:pt x="147703" y="313532"/>
                  <a:pt x="144478" y="312885"/>
                </a:cubicBezTo>
                <a:lnTo>
                  <a:pt x="137052" y="312885"/>
                </a:lnTo>
                <a:lnTo>
                  <a:pt x="122385" y="311914"/>
                </a:lnTo>
                <a:cubicBezTo>
                  <a:pt x="121482" y="312438"/>
                  <a:pt x="115792" y="313408"/>
                  <a:pt x="105315" y="314826"/>
                </a:cubicBezTo>
                <a:lnTo>
                  <a:pt x="91358" y="317722"/>
                </a:lnTo>
                <a:cubicBezTo>
                  <a:pt x="75520" y="320300"/>
                  <a:pt x="66364" y="321589"/>
                  <a:pt x="63889" y="321589"/>
                </a:cubicBezTo>
                <a:lnTo>
                  <a:pt x="57957" y="321589"/>
                </a:lnTo>
                <a:lnTo>
                  <a:pt x="39655" y="324485"/>
                </a:lnTo>
                <a:cubicBezTo>
                  <a:pt x="34263" y="324485"/>
                  <a:pt x="29587" y="323299"/>
                  <a:pt x="25628" y="320927"/>
                </a:cubicBezTo>
                <a:cubicBezTo>
                  <a:pt x="21668" y="318554"/>
                  <a:pt x="17635" y="313747"/>
                  <a:pt x="13526" y="306507"/>
                </a:cubicBezTo>
                <a:lnTo>
                  <a:pt x="5885" y="290084"/>
                </a:lnTo>
                <a:lnTo>
                  <a:pt x="0" y="288620"/>
                </a:lnTo>
                <a:cubicBezTo>
                  <a:pt x="0" y="285529"/>
                  <a:pt x="413" y="282532"/>
                  <a:pt x="1240" y="279631"/>
                </a:cubicBezTo>
                <a:cubicBezTo>
                  <a:pt x="2067" y="276729"/>
                  <a:pt x="5844" y="272392"/>
                  <a:pt x="12571" y="266620"/>
                </a:cubicBezTo>
                <a:cubicBezTo>
                  <a:pt x="19298" y="260848"/>
                  <a:pt x="30188" y="251091"/>
                  <a:pt x="45240" y="237349"/>
                </a:cubicBezTo>
                <a:cubicBezTo>
                  <a:pt x="60291" y="223607"/>
                  <a:pt x="69635" y="215249"/>
                  <a:pt x="73271" y="212276"/>
                </a:cubicBezTo>
                <a:cubicBezTo>
                  <a:pt x="76907" y="209302"/>
                  <a:pt x="79418" y="207122"/>
                  <a:pt x="80804" y="205736"/>
                </a:cubicBezTo>
                <a:lnTo>
                  <a:pt x="93484" y="194027"/>
                </a:lnTo>
                <a:lnTo>
                  <a:pt x="101002" y="188404"/>
                </a:lnTo>
                <a:lnTo>
                  <a:pt x="119874" y="169501"/>
                </a:lnTo>
                <a:cubicBezTo>
                  <a:pt x="131305" y="154978"/>
                  <a:pt x="137648" y="146464"/>
                  <a:pt x="138901" y="143957"/>
                </a:cubicBezTo>
                <a:lnTo>
                  <a:pt x="141458" y="137949"/>
                </a:lnTo>
                <a:lnTo>
                  <a:pt x="154815" y="110295"/>
                </a:lnTo>
                <a:lnTo>
                  <a:pt x="156679" y="102823"/>
                </a:lnTo>
                <a:cubicBezTo>
                  <a:pt x="159206" y="92707"/>
                  <a:pt x="160469" y="86955"/>
                  <a:pt x="160469" y="85569"/>
                </a:cubicBezTo>
                <a:cubicBezTo>
                  <a:pt x="159832" y="83689"/>
                  <a:pt x="158667" y="80485"/>
                  <a:pt x="156972" y="75955"/>
                </a:cubicBezTo>
                <a:cubicBezTo>
                  <a:pt x="155277" y="71426"/>
                  <a:pt x="153503" y="68232"/>
                  <a:pt x="151649" y="66373"/>
                </a:cubicBezTo>
                <a:cubicBezTo>
                  <a:pt x="149795" y="64514"/>
                  <a:pt x="147258" y="62778"/>
                  <a:pt x="144039" y="61165"/>
                </a:cubicBezTo>
                <a:cubicBezTo>
                  <a:pt x="140819" y="59553"/>
                  <a:pt x="139209" y="58182"/>
                  <a:pt x="139209" y="57052"/>
                </a:cubicBezTo>
                <a:lnTo>
                  <a:pt x="136466" y="54772"/>
                </a:lnTo>
                <a:cubicBezTo>
                  <a:pt x="135552" y="54772"/>
                  <a:pt x="134443" y="54448"/>
                  <a:pt x="133139" y="53801"/>
                </a:cubicBezTo>
                <a:lnTo>
                  <a:pt x="127747" y="53801"/>
                </a:lnTo>
                <a:lnTo>
                  <a:pt x="123787" y="52800"/>
                </a:lnTo>
                <a:cubicBezTo>
                  <a:pt x="121374" y="52184"/>
                  <a:pt x="115576" y="54566"/>
                  <a:pt x="106394" y="59948"/>
                </a:cubicBezTo>
                <a:cubicBezTo>
                  <a:pt x="98188" y="64642"/>
                  <a:pt x="93332" y="67741"/>
                  <a:pt x="91827" y="69246"/>
                </a:cubicBezTo>
                <a:cubicBezTo>
                  <a:pt x="90323" y="70751"/>
                  <a:pt x="88728" y="74322"/>
                  <a:pt x="87044" y="79961"/>
                </a:cubicBezTo>
                <a:lnTo>
                  <a:pt x="81036" y="96938"/>
                </a:lnTo>
                <a:cubicBezTo>
                  <a:pt x="79546" y="101396"/>
                  <a:pt x="77371" y="104667"/>
                  <a:pt x="74511" y="106752"/>
                </a:cubicBezTo>
                <a:cubicBezTo>
                  <a:pt x="71651" y="108837"/>
                  <a:pt x="68125" y="109556"/>
                  <a:pt x="63935" y="108909"/>
                </a:cubicBezTo>
                <a:cubicBezTo>
                  <a:pt x="62209" y="108909"/>
                  <a:pt x="59015" y="108441"/>
                  <a:pt x="54352" y="107507"/>
                </a:cubicBezTo>
                <a:cubicBezTo>
                  <a:pt x="49689" y="106572"/>
                  <a:pt x="47358" y="104646"/>
                  <a:pt x="47358" y="101730"/>
                </a:cubicBezTo>
                <a:lnTo>
                  <a:pt x="41827" y="93441"/>
                </a:lnTo>
                <a:lnTo>
                  <a:pt x="38546" y="93441"/>
                </a:lnTo>
                <a:lnTo>
                  <a:pt x="28994" y="73321"/>
                </a:lnTo>
                <a:cubicBezTo>
                  <a:pt x="31880" y="65248"/>
                  <a:pt x="34168" y="59525"/>
                  <a:pt x="35857" y="56151"/>
                </a:cubicBezTo>
                <a:cubicBezTo>
                  <a:pt x="37547" y="52777"/>
                  <a:pt x="39419" y="49714"/>
                  <a:pt x="41473" y="46961"/>
                </a:cubicBezTo>
                <a:lnTo>
                  <a:pt x="47142" y="39012"/>
                </a:lnTo>
                <a:lnTo>
                  <a:pt x="61131" y="17551"/>
                </a:lnTo>
                <a:cubicBezTo>
                  <a:pt x="63545" y="15137"/>
                  <a:pt x="65943" y="13337"/>
                  <a:pt x="68326" y="12151"/>
                </a:cubicBezTo>
                <a:cubicBezTo>
                  <a:pt x="70708" y="10965"/>
                  <a:pt x="74547" y="9709"/>
                  <a:pt x="79842" y="8384"/>
                </a:cubicBezTo>
                <a:cubicBezTo>
                  <a:pt x="85136" y="7059"/>
                  <a:pt x="90531" y="5426"/>
                  <a:pt x="96026" y="3485"/>
                </a:cubicBezTo>
                <a:cubicBezTo>
                  <a:pt x="101520" y="1544"/>
                  <a:pt x="107329" y="391"/>
                  <a:pt x="113450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b="1"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2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872D86-BD4E-704D-A212-FBDA07536E70}"/>
              </a:ext>
            </a:extLst>
          </p:cNvPr>
          <p:cNvSpPr txBox="1"/>
          <p:nvPr/>
        </p:nvSpPr>
        <p:spPr>
          <a:xfrm>
            <a:off x="967046" y="2475370"/>
            <a:ext cx="2135489" cy="210206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技术</a:t>
            </a:r>
            <a:endParaRPr kumimoji="1" lang="en-US" altLang="zh-CN" sz="2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选型</a:t>
            </a:r>
            <a:endParaRPr kumimoji="1" lang="zh-CN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D1415A5-0BCF-FA48-8701-EE01BCE786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22663" y="3013979"/>
            <a:ext cx="6943516" cy="338778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7BEBF52-B362-3345-81A4-C8066E0F3C36}"/>
              </a:ext>
            </a:extLst>
          </p:cNvPr>
          <p:cNvSpPr/>
          <p:nvPr/>
        </p:nvSpPr>
        <p:spPr>
          <a:xfrm>
            <a:off x="3200400" y="2813924"/>
            <a:ext cx="3382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        </a:t>
            </a:r>
            <a:endParaRPr lang="zh-CN" altLang="en-US" sz="20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6E1230-C223-AB46-A851-EC216BA7C38E}"/>
              </a:ext>
            </a:extLst>
          </p:cNvPr>
          <p:cNvGrpSpPr/>
          <p:nvPr/>
        </p:nvGrpSpPr>
        <p:grpSpPr>
          <a:xfrm>
            <a:off x="2590583" y="2689067"/>
            <a:ext cx="1613555" cy="1674669"/>
            <a:chOff x="1266077" y="612097"/>
            <a:chExt cx="1613555" cy="167466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937082D-4C64-334E-9993-887ABF20CC67}"/>
                </a:ext>
              </a:extLst>
            </p:cNvPr>
            <p:cNvGrpSpPr/>
            <p:nvPr/>
          </p:nvGrpSpPr>
          <p:grpSpPr>
            <a:xfrm>
              <a:off x="1266077" y="612097"/>
              <a:ext cx="1613555" cy="1674669"/>
              <a:chOff x="777369" y="1208688"/>
              <a:chExt cx="3653656" cy="371867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2454CE35-A2DB-B341-80FF-657821CF8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369" y="1208688"/>
                <a:ext cx="3653656" cy="371867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26" name="Oval 6">
                <a:extLst>
                  <a:ext uri="{FF2B5EF4-FFF2-40B4-BE49-F238E27FC236}">
                    <a16:creationId xmlns:a16="http://schemas.microsoft.com/office/drawing/2014/main" id="{F5D5D2B2-75BD-E249-95E8-02223B861D3F}"/>
                  </a:ext>
                </a:extLst>
              </p:cNvPr>
              <p:cNvSpPr/>
              <p:nvPr/>
            </p:nvSpPr>
            <p:spPr bwMode="auto">
              <a:xfrm>
                <a:off x="954554" y="1363258"/>
                <a:ext cx="3409534" cy="340953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E0D6CF5E-B8A1-7741-8A48-5C3F10550A58}"/>
                </a:ext>
              </a:extLst>
            </p:cNvPr>
            <p:cNvSpPr txBox="1"/>
            <p:nvPr/>
          </p:nvSpPr>
          <p:spPr>
            <a:xfrm>
              <a:off x="1457873" y="1264767"/>
              <a:ext cx="1294333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传统模式</a:t>
              </a:r>
              <a:endParaRPr 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E9DC0C2-7DF5-DD44-9E8C-8B5E4164FC92}"/>
              </a:ext>
            </a:extLst>
          </p:cNvPr>
          <p:cNvSpPr/>
          <p:nvPr/>
        </p:nvSpPr>
        <p:spPr>
          <a:xfrm>
            <a:off x="5305743" y="905710"/>
            <a:ext cx="52886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      原始人时代（各种耦合）后端代码写完了，发布</a:t>
            </a:r>
            <a:r>
              <a:rPr lang="en-US" altLang="zh-CN" sz="2400" b="1" dirty="0"/>
              <a:t>War</a:t>
            </a:r>
            <a:r>
              <a:rPr lang="zh-CN" altLang="en-US" sz="2400" b="1" dirty="0"/>
              <a:t>包，</a:t>
            </a:r>
            <a:r>
              <a:rPr lang="en-US" altLang="zh-CN" sz="2400" b="1" dirty="0"/>
              <a:t>War</a:t>
            </a:r>
            <a:r>
              <a:rPr lang="zh-CN" altLang="en-US" sz="2400" b="1" dirty="0"/>
              <a:t>包内包含后端逻辑代码，以及各种的</a:t>
            </a:r>
            <a:r>
              <a:rPr lang="en-US" altLang="zh-CN" sz="2400" b="1" dirty="0"/>
              <a:t>CSS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JS</a:t>
            </a:r>
            <a:r>
              <a:rPr lang="zh-CN" altLang="en-US" sz="2400" b="1" dirty="0"/>
              <a:t>、图片、各种第三方的库。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913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651D40-A109-A841-B1A8-BFD70AABD537}"/>
              </a:ext>
            </a:extLst>
          </p:cNvPr>
          <p:cNvSpPr/>
          <p:nvPr/>
        </p:nvSpPr>
        <p:spPr>
          <a:xfrm>
            <a:off x="5214877" y="4978901"/>
            <a:ext cx="3382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/>
              <a:t>        </a:t>
            </a:r>
            <a:endParaRPr lang="zh-CN" altLang="en-US" sz="200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5F156B8-36DE-D04C-9342-7F002A31E88C}"/>
              </a:ext>
            </a:extLst>
          </p:cNvPr>
          <p:cNvSpPr txBox="1"/>
          <p:nvPr/>
        </p:nvSpPr>
        <p:spPr>
          <a:xfrm>
            <a:off x="967046" y="2475370"/>
            <a:ext cx="2135489" cy="210206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技术</a:t>
            </a:r>
            <a:endParaRPr kumimoji="1" lang="en-US" altLang="zh-CN" sz="2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选型</a:t>
            </a:r>
            <a:endParaRPr kumimoji="1" lang="zh-CN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4BA5C71-1693-4242-9646-1B0763EA7DB9}"/>
              </a:ext>
            </a:extLst>
          </p:cNvPr>
          <p:cNvGrpSpPr/>
          <p:nvPr/>
        </p:nvGrpSpPr>
        <p:grpSpPr>
          <a:xfrm>
            <a:off x="2624443" y="2747826"/>
            <a:ext cx="1760467" cy="1746338"/>
            <a:chOff x="2235560" y="2555831"/>
            <a:chExt cx="1760467" cy="174633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35669A5-6A96-0F46-8517-5091EBCE1F1B}"/>
                </a:ext>
              </a:extLst>
            </p:cNvPr>
            <p:cNvGrpSpPr/>
            <p:nvPr/>
          </p:nvGrpSpPr>
          <p:grpSpPr>
            <a:xfrm>
              <a:off x="2235560" y="2555831"/>
              <a:ext cx="1760467" cy="1746338"/>
              <a:chOff x="1714335" y="4422728"/>
              <a:chExt cx="1461821" cy="1450089"/>
            </a:xfrm>
          </p:grpSpPr>
          <p:sp>
            <p:nvSpPr>
              <p:cNvPr id="40" name="Oval 30">
                <a:extLst>
                  <a:ext uri="{FF2B5EF4-FFF2-40B4-BE49-F238E27FC236}">
                    <a16:creationId xmlns:a16="http://schemas.microsoft.com/office/drawing/2014/main" id="{2B3904CD-8BED-E741-9E05-106FE29DEFA6}"/>
                  </a:ext>
                </a:extLst>
              </p:cNvPr>
              <p:cNvSpPr/>
              <p:nvPr/>
            </p:nvSpPr>
            <p:spPr bwMode="auto">
              <a:xfrm>
                <a:off x="1757716" y="4459444"/>
                <a:ext cx="1375061" cy="137665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F196ECBD-00EA-694F-99F9-B06527817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988"/>
              <a:stretch/>
            </p:blipFill>
            <p:spPr>
              <a:xfrm>
                <a:off x="1714335" y="4422728"/>
                <a:ext cx="1461821" cy="145008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843EB42-009F-5E46-BA13-9F0FEB721A8C}"/>
                </a:ext>
              </a:extLst>
            </p:cNvPr>
            <p:cNvSpPr/>
            <p:nvPr/>
          </p:nvSpPr>
          <p:spPr>
            <a:xfrm>
              <a:off x="2330964" y="3274847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现代开发模式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1AA545E3-9C5D-1049-8146-2F0C58FD20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4248" y="814567"/>
            <a:ext cx="6665537" cy="2806428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715973EE-31A0-3847-B435-E669FD4B6DC7}"/>
              </a:ext>
            </a:extLst>
          </p:cNvPr>
          <p:cNvSpPr/>
          <p:nvPr/>
        </p:nvSpPr>
        <p:spPr>
          <a:xfrm>
            <a:off x="4995796" y="4181439"/>
            <a:ext cx="6780564" cy="13305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/>
              <a:t>       </a:t>
            </a:r>
            <a:r>
              <a:rPr lang="zh-CN" altLang="en-US" sz="2000" dirty="0"/>
              <a:t>可以实现真正的前后端解耦，前端</a:t>
            </a:r>
            <a:r>
              <a:rPr lang="en-US" altLang="zh-CN" sz="2000" dirty="0"/>
              <a:t>/</a:t>
            </a:r>
            <a:r>
              <a:rPr lang="en" altLang="zh-CN" sz="2000" dirty="0"/>
              <a:t>WEB</a:t>
            </a:r>
            <a:r>
              <a:rPr lang="zh-CN" altLang="en-US" sz="2000" dirty="0"/>
              <a:t>服务器放的是</a:t>
            </a:r>
            <a:r>
              <a:rPr lang="en" altLang="zh-CN" sz="2000" dirty="0" err="1"/>
              <a:t>css</a:t>
            </a:r>
            <a:r>
              <a:rPr lang="zh-CN" altLang="en" sz="2000" dirty="0"/>
              <a:t>，</a:t>
            </a:r>
            <a:r>
              <a:rPr lang="en" altLang="zh-CN" sz="2000" dirty="0" err="1"/>
              <a:t>js</a:t>
            </a:r>
            <a:r>
              <a:rPr lang="zh-CN" altLang="en" sz="2000" dirty="0"/>
              <a:t>，</a:t>
            </a:r>
            <a:r>
              <a:rPr lang="zh-CN" altLang="en-US" sz="2000" dirty="0"/>
              <a:t>图片等等一系列静态资源。页面逻辑由前端控制。后端工程师专注接口数据出错，数据没有提交成功，应答超时等问题，全部由后端工程师来解决。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754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>
            <a:off x="1764662" y="5335289"/>
            <a:ext cx="381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03057" y="4414776"/>
            <a:ext cx="2759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cs typeface="+mn-ea"/>
                <a:sym typeface="+mn-lt"/>
              </a:rPr>
              <a:t>前端实现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44251" y="5424806"/>
            <a:ext cx="421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a typeface="宋体" panose="02010600030101010101" pitchFamily="2" charset="-122"/>
                <a:cs typeface="+mn-ea"/>
                <a:sym typeface="+mn-lt"/>
              </a:rPr>
              <a:t>基于</a:t>
            </a:r>
            <a:r>
              <a:rPr lang="en-US" altLang="zh-CN" sz="2000" b="1" dirty="0">
                <a:ea typeface="宋体" panose="02010600030101010101" pitchFamily="2" charset="-122"/>
                <a:cs typeface="+mn-ea"/>
                <a:sym typeface="+mn-lt"/>
              </a:rPr>
              <a:t>Vue</a:t>
            </a:r>
            <a:r>
              <a:rPr lang="zh-CN" altLang="en-US" sz="2000" b="1" dirty="0">
                <a:ea typeface="宋体" panose="02010600030101010101" pitchFamily="2" charset="-122"/>
                <a:cs typeface="+mn-ea"/>
                <a:sym typeface="+mn-lt"/>
              </a:rPr>
              <a:t>的前端页面实现</a:t>
            </a:r>
          </a:p>
        </p:txBody>
      </p:sp>
      <p:pic>
        <p:nvPicPr>
          <p:cNvPr id="1026" name="Picture 2" descr="http://att.bbs.duowan.com/forum/201303/17/095112d0o71t8uo474o7t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048460" y="490209"/>
            <a:ext cx="9356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9902514" y="4043414"/>
            <a:ext cx="1036053" cy="1581447"/>
          </a:xfrm>
          <a:custGeom>
            <a:avLst/>
            <a:gdLst/>
            <a:ahLst/>
            <a:cxnLst/>
            <a:rect l="l" t="t" r="r" b="b"/>
            <a:pathLst>
              <a:path w="1036053" h="1581447">
                <a:moveTo>
                  <a:pt x="669389" y="29"/>
                </a:moveTo>
                <a:cubicBezTo>
                  <a:pt x="683062" y="-181"/>
                  <a:pt x="702308" y="766"/>
                  <a:pt x="727129" y="2869"/>
                </a:cubicBezTo>
                <a:cubicBezTo>
                  <a:pt x="776770" y="7076"/>
                  <a:pt x="811687" y="13386"/>
                  <a:pt x="831880" y="21800"/>
                </a:cubicBezTo>
                <a:cubicBezTo>
                  <a:pt x="853756" y="30214"/>
                  <a:pt x="877314" y="32317"/>
                  <a:pt x="902555" y="28110"/>
                </a:cubicBezTo>
                <a:cubicBezTo>
                  <a:pt x="927796" y="23903"/>
                  <a:pt x="942521" y="25166"/>
                  <a:pt x="946727" y="31897"/>
                </a:cubicBezTo>
                <a:cubicBezTo>
                  <a:pt x="950934" y="38628"/>
                  <a:pt x="967341" y="52089"/>
                  <a:pt x="995948" y="72283"/>
                </a:cubicBezTo>
                <a:cubicBezTo>
                  <a:pt x="1016141" y="85745"/>
                  <a:pt x="1028341" y="96683"/>
                  <a:pt x="1032548" y="105096"/>
                </a:cubicBezTo>
                <a:cubicBezTo>
                  <a:pt x="1036755" y="113510"/>
                  <a:pt x="1037175" y="129496"/>
                  <a:pt x="1033810" y="153055"/>
                </a:cubicBezTo>
                <a:cubicBezTo>
                  <a:pt x="1025396" y="218682"/>
                  <a:pt x="984169" y="259909"/>
                  <a:pt x="910128" y="276737"/>
                </a:cubicBezTo>
                <a:cubicBezTo>
                  <a:pt x="866376" y="286833"/>
                  <a:pt x="833142" y="287675"/>
                  <a:pt x="810425" y="279261"/>
                </a:cubicBezTo>
                <a:cubicBezTo>
                  <a:pt x="787708" y="270847"/>
                  <a:pt x="779714" y="254020"/>
                  <a:pt x="786446" y="228778"/>
                </a:cubicBezTo>
                <a:cubicBezTo>
                  <a:pt x="789811" y="213634"/>
                  <a:pt x="788970" y="202696"/>
                  <a:pt x="783921" y="195965"/>
                </a:cubicBezTo>
                <a:cubicBezTo>
                  <a:pt x="778873" y="189234"/>
                  <a:pt x="766252" y="179979"/>
                  <a:pt x="746059" y="168199"/>
                </a:cubicBezTo>
                <a:cubicBezTo>
                  <a:pt x="715770" y="151372"/>
                  <a:pt x="668232" y="142958"/>
                  <a:pt x="603446" y="142958"/>
                </a:cubicBezTo>
                <a:cubicBezTo>
                  <a:pt x="538661" y="142958"/>
                  <a:pt x="500378" y="151372"/>
                  <a:pt x="488599" y="168199"/>
                </a:cubicBezTo>
                <a:cubicBezTo>
                  <a:pt x="478502" y="181661"/>
                  <a:pt x="465882" y="188392"/>
                  <a:pt x="450737" y="188392"/>
                </a:cubicBezTo>
                <a:cubicBezTo>
                  <a:pt x="437275" y="188392"/>
                  <a:pt x="412454" y="207323"/>
                  <a:pt x="376275" y="245185"/>
                </a:cubicBezTo>
                <a:cubicBezTo>
                  <a:pt x="340096" y="283047"/>
                  <a:pt x="306862" y="324695"/>
                  <a:pt x="276572" y="370129"/>
                </a:cubicBezTo>
                <a:cubicBezTo>
                  <a:pt x="254696" y="403784"/>
                  <a:pt x="240393" y="445432"/>
                  <a:pt x="233662" y="495074"/>
                </a:cubicBezTo>
                <a:cubicBezTo>
                  <a:pt x="226931" y="544715"/>
                  <a:pt x="229455" y="587625"/>
                  <a:pt x="241234" y="623804"/>
                </a:cubicBezTo>
                <a:cubicBezTo>
                  <a:pt x="253014" y="659983"/>
                  <a:pt x="271524" y="678073"/>
                  <a:pt x="296765" y="678073"/>
                </a:cubicBezTo>
                <a:cubicBezTo>
                  <a:pt x="315275" y="678073"/>
                  <a:pt x="327055" y="680176"/>
                  <a:pt x="332103" y="684383"/>
                </a:cubicBezTo>
                <a:cubicBezTo>
                  <a:pt x="337151" y="688590"/>
                  <a:pt x="390158" y="693217"/>
                  <a:pt x="491123" y="698265"/>
                </a:cubicBezTo>
                <a:cubicBezTo>
                  <a:pt x="556750" y="701631"/>
                  <a:pt x="602605" y="705417"/>
                  <a:pt x="628688" y="709624"/>
                </a:cubicBezTo>
                <a:cubicBezTo>
                  <a:pt x="654770" y="713831"/>
                  <a:pt x="682956" y="723507"/>
                  <a:pt x="713246" y="738652"/>
                </a:cubicBezTo>
                <a:cubicBezTo>
                  <a:pt x="753632" y="758844"/>
                  <a:pt x="794018" y="786189"/>
                  <a:pt x="834404" y="820686"/>
                </a:cubicBezTo>
                <a:cubicBezTo>
                  <a:pt x="874790" y="855182"/>
                  <a:pt x="901714" y="885051"/>
                  <a:pt x="915176" y="910292"/>
                </a:cubicBezTo>
                <a:cubicBezTo>
                  <a:pt x="928638" y="935533"/>
                  <a:pt x="934528" y="985595"/>
                  <a:pt x="932845" y="1060478"/>
                </a:cubicBezTo>
                <a:cubicBezTo>
                  <a:pt x="931162" y="1135360"/>
                  <a:pt x="923590" y="1187946"/>
                  <a:pt x="910128" y="1218235"/>
                </a:cubicBezTo>
                <a:cubicBezTo>
                  <a:pt x="896666" y="1248525"/>
                  <a:pt x="871004" y="1288490"/>
                  <a:pt x="833142" y="1338131"/>
                </a:cubicBezTo>
                <a:cubicBezTo>
                  <a:pt x="795280" y="1387772"/>
                  <a:pt x="767935" y="1416800"/>
                  <a:pt x="751108" y="1425213"/>
                </a:cubicBezTo>
                <a:cubicBezTo>
                  <a:pt x="732598" y="1435310"/>
                  <a:pt x="714087" y="1450455"/>
                  <a:pt x="695577" y="1470648"/>
                </a:cubicBezTo>
                <a:cubicBezTo>
                  <a:pt x="661922" y="1507668"/>
                  <a:pt x="509633" y="1537958"/>
                  <a:pt x="238710" y="1561516"/>
                </a:cubicBezTo>
                <a:cubicBezTo>
                  <a:pt x="200007" y="1564882"/>
                  <a:pt x="165090" y="1570351"/>
                  <a:pt x="133959" y="1577923"/>
                </a:cubicBezTo>
                <a:cubicBezTo>
                  <a:pt x="102828" y="1585495"/>
                  <a:pt x="73801" y="1580868"/>
                  <a:pt x="46877" y="1564040"/>
                </a:cubicBezTo>
                <a:cubicBezTo>
                  <a:pt x="26684" y="1550578"/>
                  <a:pt x="15746" y="1537958"/>
                  <a:pt x="14063" y="1526178"/>
                </a:cubicBezTo>
                <a:cubicBezTo>
                  <a:pt x="12381" y="1514399"/>
                  <a:pt x="16587" y="1481586"/>
                  <a:pt x="26684" y="1427738"/>
                </a:cubicBezTo>
                <a:cubicBezTo>
                  <a:pt x="30049" y="1409227"/>
                  <a:pt x="25001" y="1389034"/>
                  <a:pt x="11539" y="1367159"/>
                </a:cubicBezTo>
                <a:cubicBezTo>
                  <a:pt x="-1923" y="1346966"/>
                  <a:pt x="-3606" y="1329717"/>
                  <a:pt x="6491" y="1315414"/>
                </a:cubicBezTo>
                <a:cubicBezTo>
                  <a:pt x="16587" y="1301111"/>
                  <a:pt x="46036" y="1282600"/>
                  <a:pt x="94835" y="1259883"/>
                </a:cubicBezTo>
                <a:cubicBezTo>
                  <a:pt x="143635" y="1237166"/>
                  <a:pt x="202531" y="1224966"/>
                  <a:pt x="271524" y="1223284"/>
                </a:cubicBezTo>
                <a:cubicBezTo>
                  <a:pt x="384268" y="1219918"/>
                  <a:pt x="465882" y="1212346"/>
                  <a:pt x="516364" y="1200566"/>
                </a:cubicBezTo>
                <a:cubicBezTo>
                  <a:pt x="566847" y="1188787"/>
                  <a:pt x="608074" y="1166070"/>
                  <a:pt x="640046" y="1132415"/>
                </a:cubicBezTo>
                <a:cubicBezTo>
                  <a:pt x="670336" y="1100443"/>
                  <a:pt x="690949" y="1073098"/>
                  <a:pt x="701887" y="1050381"/>
                </a:cubicBezTo>
                <a:cubicBezTo>
                  <a:pt x="712825" y="1027664"/>
                  <a:pt x="721660" y="995271"/>
                  <a:pt x="728391" y="953202"/>
                </a:cubicBezTo>
                <a:cubicBezTo>
                  <a:pt x="733439" y="906085"/>
                  <a:pt x="730073" y="877899"/>
                  <a:pt x="718294" y="868644"/>
                </a:cubicBezTo>
                <a:cubicBezTo>
                  <a:pt x="706515" y="859389"/>
                  <a:pt x="648460" y="853920"/>
                  <a:pt x="544130" y="852237"/>
                </a:cubicBezTo>
                <a:cubicBezTo>
                  <a:pt x="384268" y="848872"/>
                  <a:pt x="295082" y="835410"/>
                  <a:pt x="276572" y="811851"/>
                </a:cubicBezTo>
                <a:cubicBezTo>
                  <a:pt x="266476" y="800072"/>
                  <a:pt x="256800" y="794182"/>
                  <a:pt x="247545" y="794182"/>
                </a:cubicBezTo>
                <a:cubicBezTo>
                  <a:pt x="238290" y="794182"/>
                  <a:pt x="223566" y="784506"/>
                  <a:pt x="203373" y="765155"/>
                </a:cubicBezTo>
                <a:cubicBezTo>
                  <a:pt x="183180" y="745803"/>
                  <a:pt x="173083" y="731921"/>
                  <a:pt x="173083" y="723507"/>
                </a:cubicBezTo>
                <a:cubicBezTo>
                  <a:pt x="173083" y="713410"/>
                  <a:pt x="165511" y="700790"/>
                  <a:pt x="150366" y="685645"/>
                </a:cubicBezTo>
                <a:cubicBezTo>
                  <a:pt x="136904" y="673866"/>
                  <a:pt x="127228" y="658721"/>
                  <a:pt x="121339" y="640211"/>
                </a:cubicBezTo>
                <a:cubicBezTo>
                  <a:pt x="115449" y="621700"/>
                  <a:pt x="107456" y="587204"/>
                  <a:pt x="97359" y="536722"/>
                </a:cubicBezTo>
                <a:cubicBezTo>
                  <a:pt x="92311" y="506432"/>
                  <a:pt x="94415" y="467729"/>
                  <a:pt x="103670" y="420612"/>
                </a:cubicBezTo>
                <a:cubicBezTo>
                  <a:pt x="112925" y="373495"/>
                  <a:pt x="126808" y="331426"/>
                  <a:pt x="145318" y="294406"/>
                </a:cubicBezTo>
                <a:cubicBezTo>
                  <a:pt x="160462" y="264116"/>
                  <a:pt x="194118" y="224571"/>
                  <a:pt x="246283" y="175772"/>
                </a:cubicBezTo>
                <a:cubicBezTo>
                  <a:pt x="298448" y="126972"/>
                  <a:pt x="339675" y="95000"/>
                  <a:pt x="369965" y="79855"/>
                </a:cubicBezTo>
                <a:cubicBezTo>
                  <a:pt x="398572" y="68076"/>
                  <a:pt x="412875" y="60503"/>
                  <a:pt x="412875" y="57138"/>
                </a:cubicBezTo>
                <a:cubicBezTo>
                  <a:pt x="414558" y="53772"/>
                  <a:pt x="407827" y="50407"/>
                  <a:pt x="392682" y="47041"/>
                </a:cubicBezTo>
                <a:cubicBezTo>
                  <a:pt x="352296" y="36945"/>
                  <a:pt x="359027" y="28531"/>
                  <a:pt x="412875" y="21800"/>
                </a:cubicBezTo>
                <a:cubicBezTo>
                  <a:pt x="439799" y="18435"/>
                  <a:pt x="474295" y="15910"/>
                  <a:pt x="516364" y="14228"/>
                </a:cubicBezTo>
                <a:cubicBezTo>
                  <a:pt x="597136" y="12545"/>
                  <a:pt x="640046" y="9179"/>
                  <a:pt x="645094" y="4131"/>
                </a:cubicBezTo>
                <a:cubicBezTo>
                  <a:pt x="647619" y="1607"/>
                  <a:pt x="655717" y="240"/>
                  <a:pt x="669389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1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280552" y="732374"/>
            <a:ext cx="335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登陆与注销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6788491" y="6213866"/>
            <a:ext cx="56621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3BFA4-B735-D94F-9EC0-3A8AB4ECABA1}"/>
              </a:ext>
            </a:extLst>
          </p:cNvPr>
          <p:cNvGrpSpPr/>
          <p:nvPr/>
        </p:nvGrpSpPr>
        <p:grpSpPr>
          <a:xfrm>
            <a:off x="638931" y="2211133"/>
            <a:ext cx="5662190" cy="3268162"/>
            <a:chOff x="638931" y="2211133"/>
            <a:chExt cx="5662190" cy="326816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BCEADF0-F1C0-1748-B88D-11ADCA5E9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931" y="2211133"/>
              <a:ext cx="5662190" cy="3268162"/>
            </a:xfrm>
            <a:prstGeom prst="rect">
              <a:avLst/>
            </a:prstGeom>
          </p:spPr>
        </p:pic>
        <p:pic>
          <p:nvPicPr>
            <p:cNvPr id="15" name="图片 14" descr="图片包含 屏幕截图&#10;&#10;描述已自动生成">
              <a:extLst>
                <a:ext uri="{FF2B5EF4-FFF2-40B4-BE49-F238E27FC236}">
                  <a16:creationId xmlns:a16="http://schemas.microsoft.com/office/drawing/2014/main" id="{D30DD7A4-BEA5-114B-8B64-621F8D184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6586" y="2373859"/>
              <a:ext cx="4366879" cy="2729299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00E366-4CD6-EE4E-889D-AD62954E0DDF}"/>
              </a:ext>
            </a:extLst>
          </p:cNvPr>
          <p:cNvGrpSpPr/>
          <p:nvPr/>
        </p:nvGrpSpPr>
        <p:grpSpPr>
          <a:xfrm>
            <a:off x="6301121" y="2211133"/>
            <a:ext cx="5662190" cy="3268162"/>
            <a:chOff x="6301121" y="2211133"/>
            <a:chExt cx="5662190" cy="326816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4A40547-B594-B04F-B056-A72C96B2C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D82DC7E-9D2B-4D49-9092-50D7E8E3E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8776" y="2373859"/>
              <a:ext cx="4366879" cy="27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5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笔触 素材 毛笔 水墨书法 中国风 书法...">
            <a:extLst>
              <a:ext uri="{FF2B5EF4-FFF2-40B4-BE49-F238E27FC236}">
                <a16:creationId xmlns:a16="http://schemas.microsoft.com/office/drawing/2014/main" id="{3107968B-7130-6F45-B57F-B70E4A4F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62237" y="-401042"/>
            <a:ext cx="4158343" cy="75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1640542" y="694385"/>
            <a:ext cx="9475605" cy="5469229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948776" y="2373860"/>
              <a:ext cx="4366879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1726681" y="705598"/>
            <a:ext cx="8660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房东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个人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51393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1640542" y="694385"/>
            <a:ext cx="9475605" cy="5469229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48777" y="2373860"/>
              <a:ext cx="4366878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1856147" y="883571"/>
            <a:ext cx="571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房屋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117335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笔触 素材 毛笔 水墨书法 中国风 书法...">
            <a:extLst>
              <a:ext uri="{FF2B5EF4-FFF2-40B4-BE49-F238E27FC236}">
                <a16:creationId xmlns:a16="http://schemas.microsoft.com/office/drawing/2014/main" id="{2FF9E751-CE25-ED44-A270-A984FC9A1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62237" y="-401042"/>
            <a:ext cx="4158343" cy="75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1640542" y="694385"/>
            <a:ext cx="9475605" cy="5469229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948777" y="2373860"/>
              <a:ext cx="4366878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1775724" y="694385"/>
            <a:ext cx="813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房间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110168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1640542" y="694385"/>
            <a:ext cx="9475605" cy="5469229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48777" y="2373860"/>
              <a:ext cx="4366878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1782575" y="694385"/>
            <a:ext cx="771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缴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费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信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息</a:t>
            </a:r>
            <a:endParaRPr lang="en-US" altLang="zh-CN" sz="3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6632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笔触 素材 毛笔 水墨书法 中国风 书法...">
            <a:extLst>
              <a:ext uri="{FF2B5EF4-FFF2-40B4-BE49-F238E27FC236}">
                <a16:creationId xmlns:a16="http://schemas.microsoft.com/office/drawing/2014/main" id="{5D3A021E-8D2F-6940-835A-9E13B901E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62237" y="-401042"/>
            <a:ext cx="4158343" cy="75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1640542" y="694385"/>
            <a:ext cx="9475605" cy="5469229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948777" y="2373860"/>
              <a:ext cx="4366878" cy="27292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1754703" y="694385"/>
            <a:ext cx="561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租户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29731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68A7B05-F896-794A-9C88-A9D6EEC04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28" y="2475423"/>
            <a:ext cx="11115542" cy="10926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宋体" panose="02010600030101010101" pitchFamily="2" charset="-122"/>
              </a:rPr>
              <a:t>基于前后端分离模式的房屋住房管理系统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 panose="020B0604020202020204" pitchFamily="34" charset="-128"/>
              <a:ea typeface="Times New Roman" panose="02020603050405020304" pitchFamily="18" charset="0"/>
              <a:cs typeface="宋体" panose="0201060003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宋体" panose="02010600030101010101" pitchFamily="2" charset="-122"/>
              </a:rPr>
              <a:t>Housing and housing management system based on front-end separation mode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0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DF16BE-887E-CE4B-B09A-4CC48B9E227F}"/>
              </a:ext>
            </a:extLst>
          </p:cNvPr>
          <p:cNvGrpSpPr/>
          <p:nvPr/>
        </p:nvGrpSpPr>
        <p:grpSpPr>
          <a:xfrm>
            <a:off x="1640542" y="694385"/>
            <a:ext cx="9475605" cy="5469229"/>
            <a:chOff x="6301121" y="2211133"/>
            <a:chExt cx="5662190" cy="32681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AEBC13-5543-9A44-BAF6-01EE4F4F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AFD528-DA9E-D746-8C6B-2F2B359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48777" y="2373860"/>
              <a:ext cx="4366878" cy="2729298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1779876" y="767957"/>
            <a:ext cx="805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合同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201821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笔触 素材 毛笔 水墨书法 中国风 书法...">
            <a:extLst>
              <a:ext uri="{FF2B5EF4-FFF2-40B4-BE49-F238E27FC236}">
                <a16:creationId xmlns:a16="http://schemas.microsoft.com/office/drawing/2014/main" id="{306B5B92-A651-D14E-AD50-7E191EF5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62237" y="-401042"/>
            <a:ext cx="4158343" cy="75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/>
          <p:cNvSpPr txBox="1"/>
          <p:nvPr/>
        </p:nvSpPr>
        <p:spPr>
          <a:xfrm>
            <a:off x="1852668" y="1055539"/>
            <a:ext cx="6329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404</a:t>
            </a:r>
          </a:p>
          <a:p>
            <a:r>
              <a:rPr lang="zh-CN" altLang="en-US" sz="3600" b="1" dirty="0">
                <a:cs typeface="+mn-ea"/>
                <a:sym typeface="+mn-lt"/>
              </a:rPr>
              <a:t>页面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00E366-4CD6-EE4E-889D-AD62954E0DDF}"/>
              </a:ext>
            </a:extLst>
          </p:cNvPr>
          <p:cNvGrpSpPr/>
          <p:nvPr/>
        </p:nvGrpSpPr>
        <p:grpSpPr>
          <a:xfrm>
            <a:off x="1814459" y="1055539"/>
            <a:ext cx="9096989" cy="5250695"/>
            <a:chOff x="6301121" y="2211133"/>
            <a:chExt cx="5662190" cy="326816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4A40547-B594-B04F-B056-A72C96B2C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1121" y="2211133"/>
              <a:ext cx="5662190" cy="326816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D82DC7E-9D2B-4D49-9092-50D7E8E3E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948776" y="2373859"/>
              <a:ext cx="4366879" cy="2729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3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B21E33-39E2-3B46-9635-2CD702A2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68" y="376518"/>
            <a:ext cx="2879442" cy="62398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5186F36-3410-3D43-B188-C22C321BC296}"/>
              </a:ext>
            </a:extLst>
          </p:cNvPr>
          <p:cNvSpPr txBox="1"/>
          <p:nvPr/>
        </p:nvSpPr>
        <p:spPr>
          <a:xfrm>
            <a:off x="3652657" y="376518"/>
            <a:ext cx="697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房屋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发布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8CC700-6EF6-2740-9E6C-8A89427BE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02454" y="1869099"/>
            <a:ext cx="6495371" cy="324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>
            <a:off x="1798593" y="5338520"/>
            <a:ext cx="381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63882" y="4482794"/>
            <a:ext cx="2759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cs typeface="+mn-ea"/>
                <a:sym typeface="+mn-lt"/>
              </a:rPr>
              <a:t>后端实现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78182" y="5424806"/>
            <a:ext cx="421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a typeface="宋体" panose="02010600030101010101" pitchFamily="2" charset="-122"/>
                <a:cs typeface="+mn-ea"/>
                <a:sym typeface="+mn-lt"/>
              </a:rPr>
              <a:t>基于</a:t>
            </a:r>
            <a:r>
              <a:rPr lang="en-US" altLang="zh-CN" sz="2000" b="1" dirty="0">
                <a:ea typeface="宋体" panose="02010600030101010101" pitchFamily="2" charset="-122"/>
                <a:cs typeface="+mn-ea"/>
                <a:sym typeface="+mn-lt"/>
              </a:rPr>
              <a:t>Spring</a:t>
            </a:r>
            <a:r>
              <a:rPr lang="zh-CN" altLang="en-US" sz="2000" b="1" dirty="0"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en-US" altLang="zh-CN" sz="2000" b="1" dirty="0">
                <a:ea typeface="宋体" panose="02010600030101010101" pitchFamily="2" charset="-122"/>
                <a:cs typeface="+mn-ea"/>
                <a:sym typeface="+mn-lt"/>
              </a:rPr>
              <a:t>Boot</a:t>
            </a:r>
            <a:r>
              <a:rPr lang="zh-CN" altLang="en-US" sz="2000" b="1" dirty="0">
                <a:ea typeface="宋体" panose="02010600030101010101" pitchFamily="2" charset="-122"/>
                <a:cs typeface="+mn-ea"/>
                <a:sym typeface="+mn-lt"/>
              </a:rPr>
              <a:t>的后端代码实现</a:t>
            </a:r>
          </a:p>
        </p:txBody>
      </p:sp>
      <p:pic>
        <p:nvPicPr>
          <p:cNvPr id="1026" name="Picture 2" descr="http://att.bbs.duowan.com/forum/201303/17/095112d0o71t8uo474o7t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048460" y="490209"/>
            <a:ext cx="9356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9902514" y="4043414"/>
            <a:ext cx="1036053" cy="1581447"/>
          </a:xfrm>
          <a:custGeom>
            <a:avLst/>
            <a:gdLst/>
            <a:ahLst/>
            <a:cxnLst/>
            <a:rect l="l" t="t" r="r" b="b"/>
            <a:pathLst>
              <a:path w="1036053" h="1581447">
                <a:moveTo>
                  <a:pt x="669389" y="29"/>
                </a:moveTo>
                <a:cubicBezTo>
                  <a:pt x="683062" y="-181"/>
                  <a:pt x="702308" y="766"/>
                  <a:pt x="727129" y="2869"/>
                </a:cubicBezTo>
                <a:cubicBezTo>
                  <a:pt x="776770" y="7076"/>
                  <a:pt x="811687" y="13386"/>
                  <a:pt x="831880" y="21800"/>
                </a:cubicBezTo>
                <a:cubicBezTo>
                  <a:pt x="853756" y="30214"/>
                  <a:pt x="877314" y="32317"/>
                  <a:pt x="902555" y="28110"/>
                </a:cubicBezTo>
                <a:cubicBezTo>
                  <a:pt x="927796" y="23903"/>
                  <a:pt x="942521" y="25166"/>
                  <a:pt x="946727" y="31897"/>
                </a:cubicBezTo>
                <a:cubicBezTo>
                  <a:pt x="950934" y="38628"/>
                  <a:pt x="967341" y="52089"/>
                  <a:pt x="995948" y="72283"/>
                </a:cubicBezTo>
                <a:cubicBezTo>
                  <a:pt x="1016141" y="85745"/>
                  <a:pt x="1028341" y="96683"/>
                  <a:pt x="1032548" y="105096"/>
                </a:cubicBezTo>
                <a:cubicBezTo>
                  <a:pt x="1036755" y="113510"/>
                  <a:pt x="1037175" y="129496"/>
                  <a:pt x="1033810" y="153055"/>
                </a:cubicBezTo>
                <a:cubicBezTo>
                  <a:pt x="1025396" y="218682"/>
                  <a:pt x="984169" y="259909"/>
                  <a:pt x="910128" y="276737"/>
                </a:cubicBezTo>
                <a:cubicBezTo>
                  <a:pt x="866376" y="286833"/>
                  <a:pt x="833142" y="287675"/>
                  <a:pt x="810425" y="279261"/>
                </a:cubicBezTo>
                <a:cubicBezTo>
                  <a:pt x="787708" y="270847"/>
                  <a:pt x="779714" y="254020"/>
                  <a:pt x="786446" y="228778"/>
                </a:cubicBezTo>
                <a:cubicBezTo>
                  <a:pt x="789811" y="213634"/>
                  <a:pt x="788970" y="202696"/>
                  <a:pt x="783921" y="195965"/>
                </a:cubicBezTo>
                <a:cubicBezTo>
                  <a:pt x="778873" y="189234"/>
                  <a:pt x="766252" y="179979"/>
                  <a:pt x="746059" y="168199"/>
                </a:cubicBezTo>
                <a:cubicBezTo>
                  <a:pt x="715770" y="151372"/>
                  <a:pt x="668232" y="142958"/>
                  <a:pt x="603446" y="142958"/>
                </a:cubicBezTo>
                <a:cubicBezTo>
                  <a:pt x="538661" y="142958"/>
                  <a:pt x="500378" y="151372"/>
                  <a:pt x="488599" y="168199"/>
                </a:cubicBezTo>
                <a:cubicBezTo>
                  <a:pt x="478502" y="181661"/>
                  <a:pt x="465882" y="188392"/>
                  <a:pt x="450737" y="188392"/>
                </a:cubicBezTo>
                <a:cubicBezTo>
                  <a:pt x="437275" y="188392"/>
                  <a:pt x="412454" y="207323"/>
                  <a:pt x="376275" y="245185"/>
                </a:cubicBezTo>
                <a:cubicBezTo>
                  <a:pt x="340096" y="283047"/>
                  <a:pt x="306862" y="324695"/>
                  <a:pt x="276572" y="370129"/>
                </a:cubicBezTo>
                <a:cubicBezTo>
                  <a:pt x="254696" y="403784"/>
                  <a:pt x="240393" y="445432"/>
                  <a:pt x="233662" y="495074"/>
                </a:cubicBezTo>
                <a:cubicBezTo>
                  <a:pt x="226931" y="544715"/>
                  <a:pt x="229455" y="587625"/>
                  <a:pt x="241234" y="623804"/>
                </a:cubicBezTo>
                <a:cubicBezTo>
                  <a:pt x="253014" y="659983"/>
                  <a:pt x="271524" y="678073"/>
                  <a:pt x="296765" y="678073"/>
                </a:cubicBezTo>
                <a:cubicBezTo>
                  <a:pt x="315275" y="678073"/>
                  <a:pt x="327055" y="680176"/>
                  <a:pt x="332103" y="684383"/>
                </a:cubicBezTo>
                <a:cubicBezTo>
                  <a:pt x="337151" y="688590"/>
                  <a:pt x="390158" y="693217"/>
                  <a:pt x="491123" y="698265"/>
                </a:cubicBezTo>
                <a:cubicBezTo>
                  <a:pt x="556750" y="701631"/>
                  <a:pt x="602605" y="705417"/>
                  <a:pt x="628688" y="709624"/>
                </a:cubicBezTo>
                <a:cubicBezTo>
                  <a:pt x="654770" y="713831"/>
                  <a:pt x="682956" y="723507"/>
                  <a:pt x="713246" y="738652"/>
                </a:cubicBezTo>
                <a:cubicBezTo>
                  <a:pt x="753632" y="758844"/>
                  <a:pt x="794018" y="786189"/>
                  <a:pt x="834404" y="820686"/>
                </a:cubicBezTo>
                <a:cubicBezTo>
                  <a:pt x="874790" y="855182"/>
                  <a:pt x="901714" y="885051"/>
                  <a:pt x="915176" y="910292"/>
                </a:cubicBezTo>
                <a:cubicBezTo>
                  <a:pt x="928638" y="935533"/>
                  <a:pt x="934528" y="985595"/>
                  <a:pt x="932845" y="1060478"/>
                </a:cubicBezTo>
                <a:cubicBezTo>
                  <a:pt x="931162" y="1135360"/>
                  <a:pt x="923590" y="1187946"/>
                  <a:pt x="910128" y="1218235"/>
                </a:cubicBezTo>
                <a:cubicBezTo>
                  <a:pt x="896666" y="1248525"/>
                  <a:pt x="871004" y="1288490"/>
                  <a:pt x="833142" y="1338131"/>
                </a:cubicBezTo>
                <a:cubicBezTo>
                  <a:pt x="795280" y="1387772"/>
                  <a:pt x="767935" y="1416800"/>
                  <a:pt x="751108" y="1425213"/>
                </a:cubicBezTo>
                <a:cubicBezTo>
                  <a:pt x="732598" y="1435310"/>
                  <a:pt x="714087" y="1450455"/>
                  <a:pt x="695577" y="1470648"/>
                </a:cubicBezTo>
                <a:cubicBezTo>
                  <a:pt x="661922" y="1507668"/>
                  <a:pt x="509633" y="1537958"/>
                  <a:pt x="238710" y="1561516"/>
                </a:cubicBezTo>
                <a:cubicBezTo>
                  <a:pt x="200007" y="1564882"/>
                  <a:pt x="165090" y="1570351"/>
                  <a:pt x="133959" y="1577923"/>
                </a:cubicBezTo>
                <a:cubicBezTo>
                  <a:pt x="102828" y="1585495"/>
                  <a:pt x="73801" y="1580868"/>
                  <a:pt x="46877" y="1564040"/>
                </a:cubicBezTo>
                <a:cubicBezTo>
                  <a:pt x="26684" y="1550578"/>
                  <a:pt x="15746" y="1537958"/>
                  <a:pt x="14063" y="1526178"/>
                </a:cubicBezTo>
                <a:cubicBezTo>
                  <a:pt x="12381" y="1514399"/>
                  <a:pt x="16587" y="1481586"/>
                  <a:pt x="26684" y="1427738"/>
                </a:cubicBezTo>
                <a:cubicBezTo>
                  <a:pt x="30049" y="1409227"/>
                  <a:pt x="25001" y="1389034"/>
                  <a:pt x="11539" y="1367159"/>
                </a:cubicBezTo>
                <a:cubicBezTo>
                  <a:pt x="-1923" y="1346966"/>
                  <a:pt x="-3606" y="1329717"/>
                  <a:pt x="6491" y="1315414"/>
                </a:cubicBezTo>
                <a:cubicBezTo>
                  <a:pt x="16587" y="1301111"/>
                  <a:pt x="46036" y="1282600"/>
                  <a:pt x="94835" y="1259883"/>
                </a:cubicBezTo>
                <a:cubicBezTo>
                  <a:pt x="143635" y="1237166"/>
                  <a:pt x="202531" y="1224966"/>
                  <a:pt x="271524" y="1223284"/>
                </a:cubicBezTo>
                <a:cubicBezTo>
                  <a:pt x="384268" y="1219918"/>
                  <a:pt x="465882" y="1212346"/>
                  <a:pt x="516364" y="1200566"/>
                </a:cubicBezTo>
                <a:cubicBezTo>
                  <a:pt x="566847" y="1188787"/>
                  <a:pt x="608074" y="1166070"/>
                  <a:pt x="640046" y="1132415"/>
                </a:cubicBezTo>
                <a:cubicBezTo>
                  <a:pt x="670336" y="1100443"/>
                  <a:pt x="690949" y="1073098"/>
                  <a:pt x="701887" y="1050381"/>
                </a:cubicBezTo>
                <a:cubicBezTo>
                  <a:pt x="712825" y="1027664"/>
                  <a:pt x="721660" y="995271"/>
                  <a:pt x="728391" y="953202"/>
                </a:cubicBezTo>
                <a:cubicBezTo>
                  <a:pt x="733439" y="906085"/>
                  <a:pt x="730073" y="877899"/>
                  <a:pt x="718294" y="868644"/>
                </a:cubicBezTo>
                <a:cubicBezTo>
                  <a:pt x="706515" y="859389"/>
                  <a:pt x="648460" y="853920"/>
                  <a:pt x="544130" y="852237"/>
                </a:cubicBezTo>
                <a:cubicBezTo>
                  <a:pt x="384268" y="848872"/>
                  <a:pt x="295082" y="835410"/>
                  <a:pt x="276572" y="811851"/>
                </a:cubicBezTo>
                <a:cubicBezTo>
                  <a:pt x="266476" y="800072"/>
                  <a:pt x="256800" y="794182"/>
                  <a:pt x="247545" y="794182"/>
                </a:cubicBezTo>
                <a:cubicBezTo>
                  <a:pt x="238290" y="794182"/>
                  <a:pt x="223566" y="784506"/>
                  <a:pt x="203373" y="765155"/>
                </a:cubicBezTo>
                <a:cubicBezTo>
                  <a:pt x="183180" y="745803"/>
                  <a:pt x="173083" y="731921"/>
                  <a:pt x="173083" y="723507"/>
                </a:cubicBezTo>
                <a:cubicBezTo>
                  <a:pt x="173083" y="713410"/>
                  <a:pt x="165511" y="700790"/>
                  <a:pt x="150366" y="685645"/>
                </a:cubicBezTo>
                <a:cubicBezTo>
                  <a:pt x="136904" y="673866"/>
                  <a:pt x="127228" y="658721"/>
                  <a:pt x="121339" y="640211"/>
                </a:cubicBezTo>
                <a:cubicBezTo>
                  <a:pt x="115449" y="621700"/>
                  <a:pt x="107456" y="587204"/>
                  <a:pt x="97359" y="536722"/>
                </a:cubicBezTo>
                <a:cubicBezTo>
                  <a:pt x="92311" y="506432"/>
                  <a:pt x="94415" y="467729"/>
                  <a:pt x="103670" y="420612"/>
                </a:cubicBezTo>
                <a:cubicBezTo>
                  <a:pt x="112925" y="373495"/>
                  <a:pt x="126808" y="331426"/>
                  <a:pt x="145318" y="294406"/>
                </a:cubicBezTo>
                <a:cubicBezTo>
                  <a:pt x="160462" y="264116"/>
                  <a:pt x="194118" y="224571"/>
                  <a:pt x="246283" y="175772"/>
                </a:cubicBezTo>
                <a:cubicBezTo>
                  <a:pt x="298448" y="126972"/>
                  <a:pt x="339675" y="95000"/>
                  <a:pt x="369965" y="79855"/>
                </a:cubicBezTo>
                <a:cubicBezTo>
                  <a:pt x="398572" y="68076"/>
                  <a:pt x="412875" y="60503"/>
                  <a:pt x="412875" y="57138"/>
                </a:cubicBezTo>
                <a:cubicBezTo>
                  <a:pt x="414558" y="53772"/>
                  <a:pt x="407827" y="50407"/>
                  <a:pt x="392682" y="47041"/>
                </a:cubicBezTo>
                <a:cubicBezTo>
                  <a:pt x="352296" y="36945"/>
                  <a:pt x="359027" y="28531"/>
                  <a:pt x="412875" y="21800"/>
                </a:cubicBezTo>
                <a:cubicBezTo>
                  <a:pt x="439799" y="18435"/>
                  <a:pt x="474295" y="15910"/>
                  <a:pt x="516364" y="14228"/>
                </a:cubicBezTo>
                <a:cubicBezTo>
                  <a:pt x="597136" y="12545"/>
                  <a:pt x="640046" y="9179"/>
                  <a:pt x="645094" y="4131"/>
                </a:cubicBezTo>
                <a:cubicBezTo>
                  <a:pt x="647619" y="1607"/>
                  <a:pt x="655717" y="240"/>
                  <a:pt x="669389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4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文本框 170"/>
          <p:cNvSpPr txBox="1"/>
          <p:nvPr/>
        </p:nvSpPr>
        <p:spPr>
          <a:xfrm>
            <a:off x="1471207" y="815285"/>
            <a:ext cx="33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cs typeface="+mn-ea"/>
                <a:sym typeface="+mn-lt"/>
              </a:rPr>
              <a:t>后端开发</a:t>
            </a:r>
          </a:p>
        </p:txBody>
      </p:sp>
      <p:grpSp>
        <p:nvGrpSpPr>
          <p:cNvPr id="172" name="组合 171"/>
          <p:cNvGrpSpPr/>
          <p:nvPr/>
        </p:nvGrpSpPr>
        <p:grpSpPr>
          <a:xfrm>
            <a:off x="3149693" y="1983261"/>
            <a:ext cx="1209675" cy="1209675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3" name="椭圆 172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595163" y="3249268"/>
              <a:ext cx="996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持久层</a:t>
              </a:r>
            </a:p>
          </p:txBody>
        </p:sp>
        <p:sp>
          <p:nvSpPr>
            <p:cNvPr id="175" name="椭圆 174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ym typeface="+mn-lt"/>
                </a:rPr>
                <a:t>1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5511893" y="1983261"/>
            <a:ext cx="1209675" cy="1209675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7" name="椭圆 176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5584593" y="3237861"/>
              <a:ext cx="1019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服务层</a:t>
              </a:r>
            </a:p>
          </p:txBody>
        </p:sp>
        <p:sp>
          <p:nvSpPr>
            <p:cNvPr id="179" name="椭圆 178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>
                  <a:sym typeface="+mn-lt"/>
                </a:rPr>
                <a:t>2</a:t>
              </a:r>
              <a:endParaRPr lang="zh-CN" altLang="en-US">
                <a:sym typeface="+mn-lt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8166193" y="1983261"/>
            <a:ext cx="1209675" cy="1209675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1" name="椭圆 180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5565100" y="3249268"/>
              <a:ext cx="1061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展示层</a:t>
              </a:r>
            </a:p>
          </p:txBody>
        </p:sp>
        <p:sp>
          <p:nvSpPr>
            <p:cNvPr id="183" name="椭圆 182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>
                  <a:sym typeface="+mn-lt"/>
                </a:rPr>
                <a:t>3</a:t>
              </a:r>
              <a:endParaRPr lang="zh-CN" altLang="en-US">
                <a:sym typeface="+mn-lt"/>
              </a:endParaRPr>
            </a:p>
          </p:txBody>
        </p:sp>
      </p:grpSp>
      <p:cxnSp>
        <p:nvCxnSpPr>
          <p:cNvPr id="3" name="直接连接符 2"/>
          <p:cNvCxnSpPr>
            <a:cxnSpLocks/>
          </p:cNvCxnSpPr>
          <p:nvPr/>
        </p:nvCxnSpPr>
        <p:spPr>
          <a:xfrm>
            <a:off x="4861766" y="3524296"/>
            <a:ext cx="0" cy="230706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>
            <a:cxnSpLocks/>
          </p:cNvCxnSpPr>
          <p:nvPr/>
        </p:nvCxnSpPr>
        <p:spPr>
          <a:xfrm>
            <a:off x="7382716" y="3524296"/>
            <a:ext cx="0" cy="230706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3385198" y="3468006"/>
            <a:ext cx="738664" cy="2350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持久层基于</a:t>
            </a:r>
            <a:r>
              <a:rPr lang="en-US" altLang="zh-CN" dirty="0" err="1"/>
              <a:t>mybaits</a:t>
            </a:r>
            <a:r>
              <a:rPr lang="zh-CN" altLang="en-US" dirty="0"/>
              <a:t>对数据库进行操作。</a:t>
            </a:r>
            <a:endParaRPr lang="en-US" altLang="zh-CN" dirty="0"/>
          </a:p>
        </p:txBody>
      </p:sp>
      <p:sp>
        <p:nvSpPr>
          <p:cNvPr id="194" name="文本框 193"/>
          <p:cNvSpPr txBox="1"/>
          <p:nvPr/>
        </p:nvSpPr>
        <p:spPr>
          <a:xfrm>
            <a:off x="5778329" y="3468006"/>
            <a:ext cx="738664" cy="2350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业务逻辑封装，简化展示层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8376528" y="3468006"/>
            <a:ext cx="738664" cy="2350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展示层对请求进行处理，调用逻辑层</a:t>
            </a:r>
          </a:p>
        </p:txBody>
      </p:sp>
    </p:spTree>
    <p:extLst>
      <p:ext uri="{BB962C8B-B14F-4D97-AF65-F5344CB8AC3E}">
        <p14:creationId xmlns:p14="http://schemas.microsoft.com/office/powerpoint/2010/main" val="385682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94" grpId="0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51AC5025-2705-0345-9301-1B6ADAA27B77}"/>
              </a:ext>
            </a:extLst>
          </p:cNvPr>
          <p:cNvGrpSpPr/>
          <p:nvPr/>
        </p:nvGrpSpPr>
        <p:grpSpPr>
          <a:xfrm>
            <a:off x="4668012" y="4673636"/>
            <a:ext cx="5135348" cy="2138010"/>
            <a:chOff x="1955916" y="3445610"/>
            <a:chExt cx="8280169" cy="3447299"/>
          </a:xfrm>
        </p:grpSpPr>
        <p:sp>
          <p:nvSpPr>
            <p:cNvPr id="23" name="Triangle 2">
              <a:extLst>
                <a:ext uri="{FF2B5EF4-FFF2-40B4-BE49-F238E27FC236}">
                  <a16:creationId xmlns:a16="http://schemas.microsoft.com/office/drawing/2014/main" id="{01BE52B9-C1A4-AC46-B569-BE64149E291F}"/>
                </a:ext>
              </a:extLst>
            </p:cNvPr>
            <p:cNvSpPr/>
            <p:nvPr/>
          </p:nvSpPr>
          <p:spPr>
            <a:xfrm>
              <a:off x="1955916" y="4436646"/>
              <a:ext cx="2849265" cy="2456263"/>
            </a:xfrm>
            <a:prstGeom prst="triangle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4" name="Triangle 10">
              <a:extLst>
                <a:ext uri="{FF2B5EF4-FFF2-40B4-BE49-F238E27FC236}">
                  <a16:creationId xmlns:a16="http://schemas.microsoft.com/office/drawing/2014/main" id="{9939C935-EDB0-7B4C-A13A-5D0CEAA3820F}"/>
                </a:ext>
              </a:extLst>
            </p:cNvPr>
            <p:cNvSpPr/>
            <p:nvPr/>
          </p:nvSpPr>
          <p:spPr>
            <a:xfrm>
              <a:off x="3380547" y="3445610"/>
              <a:ext cx="3998867" cy="344729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5" name="Triangle 11">
              <a:extLst>
                <a:ext uri="{FF2B5EF4-FFF2-40B4-BE49-F238E27FC236}">
                  <a16:creationId xmlns:a16="http://schemas.microsoft.com/office/drawing/2014/main" id="{0F4C4C60-B295-3B4D-8487-AACCD9C4B4D2}"/>
                </a:ext>
              </a:extLst>
            </p:cNvPr>
            <p:cNvSpPr/>
            <p:nvPr/>
          </p:nvSpPr>
          <p:spPr>
            <a:xfrm>
              <a:off x="5954783" y="3927435"/>
              <a:ext cx="3439949" cy="296547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6" name="Triangle 12">
              <a:extLst>
                <a:ext uri="{FF2B5EF4-FFF2-40B4-BE49-F238E27FC236}">
                  <a16:creationId xmlns:a16="http://schemas.microsoft.com/office/drawing/2014/main" id="{F5220E0A-2D41-6544-B8C7-E22A70E89F73}"/>
                </a:ext>
              </a:extLst>
            </p:cNvPr>
            <p:cNvSpPr/>
            <p:nvPr/>
          </p:nvSpPr>
          <p:spPr>
            <a:xfrm>
              <a:off x="8063655" y="5020124"/>
              <a:ext cx="2172430" cy="1872785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1195745" y="1259284"/>
            <a:ext cx="1209675" cy="1209675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3" name="椭圆 172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595163" y="3249268"/>
              <a:ext cx="996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持久层</a:t>
              </a:r>
            </a:p>
          </p:txBody>
        </p:sp>
        <p:sp>
          <p:nvSpPr>
            <p:cNvPr id="175" name="椭圆 174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ym typeface="+mn-lt"/>
                </a:rPr>
                <a:t>1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1195745" y="2709634"/>
            <a:ext cx="1209675" cy="1209675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7" name="椭圆 176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5584593" y="3237861"/>
              <a:ext cx="1019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服务层</a:t>
              </a:r>
            </a:p>
          </p:txBody>
        </p:sp>
        <p:sp>
          <p:nvSpPr>
            <p:cNvPr id="179" name="椭圆 178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>
                  <a:sym typeface="+mn-lt"/>
                </a:rPr>
                <a:t>2</a:t>
              </a:r>
              <a:endParaRPr lang="zh-CN" altLang="en-US">
                <a:sym typeface="+mn-lt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193054" y="4159984"/>
            <a:ext cx="1209675" cy="1209675"/>
            <a:chOff x="5491164" y="2844487"/>
            <a:chExt cx="1209675" cy="1209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1" name="椭圆 180"/>
            <p:cNvSpPr/>
            <p:nvPr/>
          </p:nvSpPr>
          <p:spPr>
            <a:xfrm>
              <a:off x="5491164" y="2844487"/>
              <a:ext cx="1209675" cy="1209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5565100" y="3249268"/>
              <a:ext cx="1061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展示层</a:t>
              </a:r>
            </a:p>
          </p:txBody>
        </p:sp>
        <p:sp>
          <p:nvSpPr>
            <p:cNvPr id="183" name="椭圆 182"/>
            <p:cNvSpPr/>
            <p:nvPr/>
          </p:nvSpPr>
          <p:spPr>
            <a:xfrm>
              <a:off x="6347055" y="2847655"/>
              <a:ext cx="266196" cy="266196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>
                  <a:sym typeface="+mn-lt"/>
                </a:rPr>
                <a:t>3</a:t>
              </a:r>
              <a:endParaRPr lang="zh-CN" altLang="en-US">
                <a:sym typeface="+mn-lt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8A80B6E-3132-1C4A-9790-65C38D144A0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601"/>
          <a:stretch/>
        </p:blipFill>
        <p:spPr bwMode="auto">
          <a:xfrm>
            <a:off x="3205034" y="739588"/>
            <a:ext cx="8486800" cy="5595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514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100000" fill="hold" nodeType="withEffect" p14:presetBounceEnd="3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笔触 素材 毛笔 水墨书法 中国风 书法...">
            <a:extLst>
              <a:ext uri="{FF2B5EF4-FFF2-40B4-BE49-F238E27FC236}">
                <a16:creationId xmlns:a16="http://schemas.microsoft.com/office/drawing/2014/main" id="{B6F1D1CD-FF0C-FB42-8348-D164FABA5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62237" y="-401042"/>
            <a:ext cx="4158343" cy="75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57D042-7553-194B-9F94-65C13FC0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87" y="410517"/>
            <a:ext cx="10459226" cy="60369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F130E1A-B814-E04A-84E2-14ADC3E67699}"/>
              </a:ext>
            </a:extLst>
          </p:cNvPr>
          <p:cNvSpPr txBox="1"/>
          <p:nvPr/>
        </p:nvSpPr>
        <p:spPr>
          <a:xfrm>
            <a:off x="968188" y="597562"/>
            <a:ext cx="866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cs typeface="+mn-ea"/>
                <a:sym typeface="+mn-lt"/>
              </a:rPr>
              <a:t>后端接口总览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730F57E-BA9C-4C4E-A890-A746770AA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37" y="818028"/>
            <a:ext cx="7921215" cy="495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9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04" y="753267"/>
            <a:ext cx="4829024" cy="326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4069080" y="4346624"/>
            <a:ext cx="405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研发与扩展</a:t>
            </a:r>
          </a:p>
        </p:txBody>
      </p:sp>
      <p:sp>
        <p:nvSpPr>
          <p:cNvPr id="29" name="矩形 28"/>
          <p:cNvSpPr/>
          <p:nvPr/>
        </p:nvSpPr>
        <p:spPr>
          <a:xfrm>
            <a:off x="3687354" y="5083538"/>
            <a:ext cx="4817292" cy="45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满足安全条件下的功能性开发与系统扩展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34276" y="1748698"/>
            <a:ext cx="797153" cy="1465149"/>
          </a:xfrm>
          <a:custGeom>
            <a:avLst/>
            <a:gdLst/>
            <a:ahLst/>
            <a:cxnLst/>
            <a:rect l="l" t="t" r="r" b="b"/>
            <a:pathLst>
              <a:path w="181900" h="334328">
                <a:moveTo>
                  <a:pt x="85088" y="319"/>
                </a:moveTo>
                <a:lnTo>
                  <a:pt x="88816" y="1567"/>
                </a:lnTo>
                <a:cubicBezTo>
                  <a:pt x="89525" y="1916"/>
                  <a:pt x="93587" y="2253"/>
                  <a:pt x="101002" y="2576"/>
                </a:cubicBezTo>
                <a:cubicBezTo>
                  <a:pt x="108418" y="2900"/>
                  <a:pt x="115207" y="4602"/>
                  <a:pt x="121369" y="7683"/>
                </a:cubicBezTo>
                <a:lnTo>
                  <a:pt x="128502" y="12428"/>
                </a:lnTo>
                <a:lnTo>
                  <a:pt x="137114" y="17605"/>
                </a:lnTo>
                <a:cubicBezTo>
                  <a:pt x="141079" y="20779"/>
                  <a:pt x="147490" y="28109"/>
                  <a:pt x="156349" y="39597"/>
                </a:cubicBezTo>
                <a:cubicBezTo>
                  <a:pt x="165207" y="51085"/>
                  <a:pt x="171369" y="59473"/>
                  <a:pt x="174836" y="64763"/>
                </a:cubicBezTo>
                <a:cubicBezTo>
                  <a:pt x="178302" y="70052"/>
                  <a:pt x="179640" y="74987"/>
                  <a:pt x="178849" y="79568"/>
                </a:cubicBezTo>
                <a:lnTo>
                  <a:pt x="177447" y="83743"/>
                </a:lnTo>
                <a:cubicBezTo>
                  <a:pt x="177231" y="83836"/>
                  <a:pt x="177285" y="85035"/>
                  <a:pt x="177609" y="87340"/>
                </a:cubicBezTo>
                <a:cubicBezTo>
                  <a:pt x="177932" y="89646"/>
                  <a:pt x="177237" y="92571"/>
                  <a:pt x="175521" y="96114"/>
                </a:cubicBezTo>
                <a:cubicBezTo>
                  <a:pt x="172872" y="101393"/>
                  <a:pt x="169092" y="107468"/>
                  <a:pt x="164183" y="114340"/>
                </a:cubicBezTo>
                <a:cubicBezTo>
                  <a:pt x="159273" y="121211"/>
                  <a:pt x="155576" y="126053"/>
                  <a:pt x="153090" y="128867"/>
                </a:cubicBezTo>
                <a:cubicBezTo>
                  <a:pt x="150605" y="131682"/>
                  <a:pt x="149038" y="133381"/>
                  <a:pt x="148391" y="133967"/>
                </a:cubicBezTo>
                <a:lnTo>
                  <a:pt x="130721" y="148187"/>
                </a:lnTo>
                <a:cubicBezTo>
                  <a:pt x="133494" y="149696"/>
                  <a:pt x="136174" y="151427"/>
                  <a:pt x="138763" y="153378"/>
                </a:cubicBezTo>
                <a:lnTo>
                  <a:pt x="141736" y="156352"/>
                </a:lnTo>
                <a:cubicBezTo>
                  <a:pt x="150805" y="166068"/>
                  <a:pt x="156297" y="171884"/>
                  <a:pt x="158213" y="173799"/>
                </a:cubicBezTo>
                <a:cubicBezTo>
                  <a:pt x="160128" y="175715"/>
                  <a:pt x="163864" y="180318"/>
                  <a:pt x="169421" y="187611"/>
                </a:cubicBezTo>
                <a:cubicBezTo>
                  <a:pt x="174977" y="194903"/>
                  <a:pt x="178089" y="200041"/>
                  <a:pt x="178757" y="203024"/>
                </a:cubicBezTo>
                <a:cubicBezTo>
                  <a:pt x="179424" y="206008"/>
                  <a:pt x="180169" y="208337"/>
                  <a:pt x="180991" y="210011"/>
                </a:cubicBezTo>
                <a:lnTo>
                  <a:pt x="180991" y="221874"/>
                </a:lnTo>
                <a:lnTo>
                  <a:pt x="181900" y="246508"/>
                </a:lnTo>
                <a:lnTo>
                  <a:pt x="179065" y="253148"/>
                </a:lnTo>
                <a:lnTo>
                  <a:pt x="179065" y="256368"/>
                </a:lnTo>
                <a:cubicBezTo>
                  <a:pt x="178212" y="260640"/>
                  <a:pt x="175414" y="266844"/>
                  <a:pt x="170669" y="274978"/>
                </a:cubicBezTo>
                <a:cubicBezTo>
                  <a:pt x="165923" y="283113"/>
                  <a:pt x="159268" y="290734"/>
                  <a:pt x="150702" y="297841"/>
                </a:cubicBezTo>
                <a:lnTo>
                  <a:pt x="147375" y="300460"/>
                </a:lnTo>
                <a:lnTo>
                  <a:pt x="135435" y="311398"/>
                </a:lnTo>
                <a:cubicBezTo>
                  <a:pt x="126561" y="318793"/>
                  <a:pt x="116994" y="323959"/>
                  <a:pt x="106733" y="326897"/>
                </a:cubicBezTo>
                <a:lnTo>
                  <a:pt x="100140" y="327852"/>
                </a:lnTo>
                <a:lnTo>
                  <a:pt x="94686" y="329885"/>
                </a:lnTo>
                <a:lnTo>
                  <a:pt x="91112" y="333460"/>
                </a:lnTo>
                <a:cubicBezTo>
                  <a:pt x="83357" y="334281"/>
                  <a:pt x="77670" y="334520"/>
                  <a:pt x="74050" y="334176"/>
                </a:cubicBezTo>
                <a:cubicBezTo>
                  <a:pt x="70429" y="333832"/>
                  <a:pt x="67720" y="333357"/>
                  <a:pt x="65923" y="332751"/>
                </a:cubicBezTo>
                <a:lnTo>
                  <a:pt x="61008" y="331534"/>
                </a:lnTo>
                <a:cubicBezTo>
                  <a:pt x="48868" y="328976"/>
                  <a:pt x="41843" y="327215"/>
                  <a:pt x="39933" y="326250"/>
                </a:cubicBezTo>
                <a:lnTo>
                  <a:pt x="33016" y="320318"/>
                </a:lnTo>
                <a:lnTo>
                  <a:pt x="23957" y="314294"/>
                </a:lnTo>
                <a:cubicBezTo>
                  <a:pt x="14980" y="308769"/>
                  <a:pt x="8743" y="300937"/>
                  <a:pt x="5246" y="290800"/>
                </a:cubicBezTo>
                <a:cubicBezTo>
                  <a:pt x="1749" y="280663"/>
                  <a:pt x="0" y="273499"/>
                  <a:pt x="0" y="269309"/>
                </a:cubicBezTo>
                <a:cubicBezTo>
                  <a:pt x="0" y="265118"/>
                  <a:pt x="794" y="261036"/>
                  <a:pt x="2381" y="257061"/>
                </a:cubicBezTo>
                <a:cubicBezTo>
                  <a:pt x="3968" y="253086"/>
                  <a:pt x="5911" y="250339"/>
                  <a:pt x="8212" y="248819"/>
                </a:cubicBezTo>
                <a:lnTo>
                  <a:pt x="19967" y="245584"/>
                </a:lnTo>
                <a:lnTo>
                  <a:pt x="24388" y="247586"/>
                </a:lnTo>
                <a:cubicBezTo>
                  <a:pt x="28004" y="248891"/>
                  <a:pt x="32941" y="251977"/>
                  <a:pt x="39201" y="256845"/>
                </a:cubicBezTo>
                <a:cubicBezTo>
                  <a:pt x="45461" y="261714"/>
                  <a:pt x="50003" y="267332"/>
                  <a:pt x="52828" y="273700"/>
                </a:cubicBezTo>
                <a:lnTo>
                  <a:pt x="57496" y="284592"/>
                </a:lnTo>
                <a:cubicBezTo>
                  <a:pt x="62765" y="285002"/>
                  <a:pt x="67435" y="284771"/>
                  <a:pt x="71508" y="283898"/>
                </a:cubicBezTo>
                <a:cubicBezTo>
                  <a:pt x="75580" y="283025"/>
                  <a:pt x="82531" y="279823"/>
                  <a:pt x="92360" y="274293"/>
                </a:cubicBezTo>
                <a:cubicBezTo>
                  <a:pt x="102189" y="268762"/>
                  <a:pt x="110164" y="262782"/>
                  <a:pt x="116285" y="256352"/>
                </a:cubicBezTo>
                <a:cubicBezTo>
                  <a:pt x="122407" y="249923"/>
                  <a:pt x="127121" y="243103"/>
                  <a:pt x="130428" y="235893"/>
                </a:cubicBezTo>
                <a:cubicBezTo>
                  <a:pt x="133735" y="228683"/>
                  <a:pt x="135543" y="221029"/>
                  <a:pt x="135851" y="212930"/>
                </a:cubicBezTo>
                <a:cubicBezTo>
                  <a:pt x="136159" y="204832"/>
                  <a:pt x="135892" y="200167"/>
                  <a:pt x="135050" y="198934"/>
                </a:cubicBezTo>
                <a:cubicBezTo>
                  <a:pt x="134208" y="197702"/>
                  <a:pt x="131830" y="195881"/>
                  <a:pt x="127917" y="193473"/>
                </a:cubicBezTo>
                <a:cubicBezTo>
                  <a:pt x="124004" y="191064"/>
                  <a:pt x="119616" y="188491"/>
                  <a:pt x="114752" y="185754"/>
                </a:cubicBezTo>
                <a:cubicBezTo>
                  <a:pt x="109889" y="183017"/>
                  <a:pt x="106415" y="181351"/>
                  <a:pt x="104330" y="180755"/>
                </a:cubicBezTo>
                <a:cubicBezTo>
                  <a:pt x="102245" y="180159"/>
                  <a:pt x="98579" y="179243"/>
                  <a:pt x="93330" y="178005"/>
                </a:cubicBezTo>
                <a:cubicBezTo>
                  <a:pt x="88082" y="176767"/>
                  <a:pt x="85802" y="175989"/>
                  <a:pt x="86490" y="175671"/>
                </a:cubicBezTo>
                <a:lnTo>
                  <a:pt x="74951" y="182573"/>
                </a:lnTo>
                <a:lnTo>
                  <a:pt x="61640" y="184853"/>
                </a:lnTo>
                <a:cubicBezTo>
                  <a:pt x="56546" y="177653"/>
                  <a:pt x="50961" y="170320"/>
                  <a:pt x="44886" y="162853"/>
                </a:cubicBezTo>
                <a:cubicBezTo>
                  <a:pt x="38811" y="155386"/>
                  <a:pt x="36893" y="148757"/>
                  <a:pt x="39132" y="142964"/>
                </a:cubicBezTo>
                <a:lnTo>
                  <a:pt x="40703" y="139821"/>
                </a:lnTo>
                <a:cubicBezTo>
                  <a:pt x="45479" y="136647"/>
                  <a:pt x="49351" y="134321"/>
                  <a:pt x="52319" y="132842"/>
                </a:cubicBezTo>
                <a:lnTo>
                  <a:pt x="73195" y="124307"/>
                </a:lnTo>
                <a:lnTo>
                  <a:pt x="82885" y="117529"/>
                </a:lnTo>
                <a:lnTo>
                  <a:pt x="87214" y="116080"/>
                </a:lnTo>
                <a:cubicBezTo>
                  <a:pt x="91230" y="115074"/>
                  <a:pt x="97670" y="109836"/>
                  <a:pt x="106533" y="100366"/>
                </a:cubicBezTo>
                <a:cubicBezTo>
                  <a:pt x="115397" y="90897"/>
                  <a:pt x="121770" y="83060"/>
                  <a:pt x="125652" y="76857"/>
                </a:cubicBezTo>
                <a:cubicBezTo>
                  <a:pt x="129534" y="70653"/>
                  <a:pt x="131342" y="66368"/>
                  <a:pt x="131075" y="64000"/>
                </a:cubicBezTo>
                <a:cubicBezTo>
                  <a:pt x="130808" y="61633"/>
                  <a:pt x="128731" y="58626"/>
                  <a:pt x="124843" y="54980"/>
                </a:cubicBezTo>
                <a:cubicBezTo>
                  <a:pt x="120956" y="51334"/>
                  <a:pt x="114015" y="49665"/>
                  <a:pt x="104022" y="49973"/>
                </a:cubicBezTo>
                <a:cubicBezTo>
                  <a:pt x="94029" y="50281"/>
                  <a:pt x="87106" y="50849"/>
                  <a:pt x="83255" y="51675"/>
                </a:cubicBezTo>
                <a:cubicBezTo>
                  <a:pt x="79403" y="52502"/>
                  <a:pt x="73878" y="55920"/>
                  <a:pt x="66678" y="61928"/>
                </a:cubicBezTo>
                <a:lnTo>
                  <a:pt x="55832" y="71095"/>
                </a:lnTo>
                <a:cubicBezTo>
                  <a:pt x="55247" y="74001"/>
                  <a:pt x="54302" y="76325"/>
                  <a:pt x="52997" y="78066"/>
                </a:cubicBezTo>
                <a:cubicBezTo>
                  <a:pt x="51693" y="79807"/>
                  <a:pt x="49962" y="81443"/>
                  <a:pt x="47805" y="82973"/>
                </a:cubicBezTo>
                <a:cubicBezTo>
                  <a:pt x="45649" y="84503"/>
                  <a:pt x="42254" y="85060"/>
                  <a:pt x="37622" y="84644"/>
                </a:cubicBezTo>
                <a:cubicBezTo>
                  <a:pt x="32990" y="84228"/>
                  <a:pt x="29878" y="82428"/>
                  <a:pt x="28286" y="79245"/>
                </a:cubicBezTo>
                <a:lnTo>
                  <a:pt x="25236" y="73899"/>
                </a:lnTo>
                <a:lnTo>
                  <a:pt x="17856" y="67582"/>
                </a:lnTo>
                <a:cubicBezTo>
                  <a:pt x="17014" y="64152"/>
                  <a:pt x="16346" y="61687"/>
                  <a:pt x="15853" y="60187"/>
                </a:cubicBezTo>
                <a:lnTo>
                  <a:pt x="9675" y="46769"/>
                </a:lnTo>
                <a:cubicBezTo>
                  <a:pt x="9675" y="42630"/>
                  <a:pt x="12220" y="38015"/>
                  <a:pt x="17309" y="32926"/>
                </a:cubicBezTo>
                <a:cubicBezTo>
                  <a:pt x="22398" y="27837"/>
                  <a:pt x="32910" y="20755"/>
                  <a:pt x="48845" y="11681"/>
                </a:cubicBezTo>
                <a:cubicBezTo>
                  <a:pt x="64780" y="2607"/>
                  <a:pt x="76861" y="-1180"/>
                  <a:pt x="85088" y="3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b="1"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2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6" descr="http://pic7.nipic.com/20100430/2152927_092820858234_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1" b="12643"/>
          <a:stretch/>
        </p:blipFill>
        <p:spPr bwMode="auto">
          <a:xfrm>
            <a:off x="-92541" y="-1371245"/>
            <a:ext cx="5877298" cy="829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83380" y="3075057"/>
            <a:ext cx="3588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基础开发环境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321112" y="1583065"/>
            <a:ext cx="1138336" cy="1138336"/>
            <a:chOff x="6103400" y="1583065"/>
            <a:chExt cx="1138336" cy="1138336"/>
          </a:xfrm>
        </p:grpSpPr>
        <p:sp>
          <p:nvSpPr>
            <p:cNvPr id="9" name="椭圆 8"/>
            <p:cNvSpPr/>
            <p:nvPr/>
          </p:nvSpPr>
          <p:spPr>
            <a:xfrm>
              <a:off x="6103400" y="1583065"/>
              <a:ext cx="1138336" cy="11383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436618" y="1957614"/>
              <a:ext cx="478338" cy="415662"/>
              <a:chOff x="635000" y="2039937"/>
              <a:chExt cx="3486613" cy="3029773"/>
            </a:xfrm>
            <a:solidFill>
              <a:schemeClr val="accent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635000" y="2039937"/>
                <a:ext cx="3486613" cy="3029773"/>
              </a:xfrm>
              <a:custGeom>
                <a:avLst/>
                <a:gdLst>
                  <a:gd name="T0" fmla="*/ 89 w 96"/>
                  <a:gd name="T1" fmla="*/ 0 h 83"/>
                  <a:gd name="T2" fmla="*/ 7 w 96"/>
                  <a:gd name="T3" fmla="*/ 0 h 83"/>
                  <a:gd name="T4" fmla="*/ 0 w 96"/>
                  <a:gd name="T5" fmla="*/ 7 h 83"/>
                  <a:gd name="T6" fmla="*/ 0 w 96"/>
                  <a:gd name="T7" fmla="*/ 76 h 83"/>
                  <a:gd name="T8" fmla="*/ 7 w 96"/>
                  <a:gd name="T9" fmla="*/ 83 h 83"/>
                  <a:gd name="T10" fmla="*/ 89 w 96"/>
                  <a:gd name="T11" fmla="*/ 83 h 83"/>
                  <a:gd name="T12" fmla="*/ 96 w 96"/>
                  <a:gd name="T13" fmla="*/ 76 h 83"/>
                  <a:gd name="T14" fmla="*/ 96 w 96"/>
                  <a:gd name="T15" fmla="*/ 7 h 83"/>
                  <a:gd name="T16" fmla="*/ 89 w 96"/>
                  <a:gd name="T17" fmla="*/ 0 h 83"/>
                  <a:gd name="T18" fmla="*/ 33 w 96"/>
                  <a:gd name="T19" fmla="*/ 5 h 83"/>
                  <a:gd name="T20" fmla="*/ 36 w 96"/>
                  <a:gd name="T21" fmla="*/ 9 h 83"/>
                  <a:gd name="T22" fmla="*/ 33 w 96"/>
                  <a:gd name="T23" fmla="*/ 12 h 83"/>
                  <a:gd name="T24" fmla="*/ 29 w 96"/>
                  <a:gd name="T25" fmla="*/ 9 h 83"/>
                  <a:gd name="T26" fmla="*/ 33 w 96"/>
                  <a:gd name="T27" fmla="*/ 5 h 83"/>
                  <a:gd name="T28" fmla="*/ 22 w 96"/>
                  <a:gd name="T29" fmla="*/ 5 h 83"/>
                  <a:gd name="T30" fmla="*/ 26 w 96"/>
                  <a:gd name="T31" fmla="*/ 9 h 83"/>
                  <a:gd name="T32" fmla="*/ 22 w 96"/>
                  <a:gd name="T33" fmla="*/ 12 h 83"/>
                  <a:gd name="T34" fmla="*/ 19 w 96"/>
                  <a:gd name="T35" fmla="*/ 9 h 83"/>
                  <a:gd name="T36" fmla="*/ 22 w 96"/>
                  <a:gd name="T37" fmla="*/ 5 h 83"/>
                  <a:gd name="T38" fmla="*/ 12 w 96"/>
                  <a:gd name="T39" fmla="*/ 5 h 83"/>
                  <a:gd name="T40" fmla="*/ 15 w 96"/>
                  <a:gd name="T41" fmla="*/ 9 h 83"/>
                  <a:gd name="T42" fmla="*/ 12 w 96"/>
                  <a:gd name="T43" fmla="*/ 12 h 83"/>
                  <a:gd name="T44" fmla="*/ 8 w 96"/>
                  <a:gd name="T45" fmla="*/ 9 h 83"/>
                  <a:gd name="T46" fmla="*/ 12 w 96"/>
                  <a:gd name="T47" fmla="*/ 5 h 83"/>
                  <a:gd name="T48" fmla="*/ 89 w 96"/>
                  <a:gd name="T49" fmla="*/ 76 h 83"/>
                  <a:gd name="T50" fmla="*/ 7 w 96"/>
                  <a:gd name="T51" fmla="*/ 76 h 83"/>
                  <a:gd name="T52" fmla="*/ 7 w 96"/>
                  <a:gd name="T53" fmla="*/ 18 h 83"/>
                  <a:gd name="T54" fmla="*/ 89 w 96"/>
                  <a:gd name="T55" fmla="*/ 18 h 83"/>
                  <a:gd name="T56" fmla="*/ 89 w 96"/>
                  <a:gd name="T57" fmla="*/ 76 h 83"/>
                  <a:gd name="T58" fmla="*/ 89 w 96"/>
                  <a:gd name="T59" fmla="*/ 11 h 83"/>
                  <a:gd name="T60" fmla="*/ 41 w 96"/>
                  <a:gd name="T61" fmla="*/ 11 h 83"/>
                  <a:gd name="T62" fmla="*/ 41 w 96"/>
                  <a:gd name="T63" fmla="*/ 7 h 83"/>
                  <a:gd name="T64" fmla="*/ 89 w 96"/>
                  <a:gd name="T65" fmla="*/ 7 h 83"/>
                  <a:gd name="T66" fmla="*/ 89 w 96"/>
                  <a:gd name="T67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6" h="83">
                    <a:moveTo>
                      <a:pt x="8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3"/>
                      <a:pt x="7" y="83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93" y="83"/>
                      <a:pt x="96" y="79"/>
                      <a:pt x="96" y="76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3" y="0"/>
                      <a:pt x="89" y="0"/>
                    </a:cubicBezTo>
                    <a:moveTo>
                      <a:pt x="33" y="5"/>
                    </a:moveTo>
                    <a:cubicBezTo>
                      <a:pt x="35" y="5"/>
                      <a:pt x="36" y="7"/>
                      <a:pt x="36" y="9"/>
                    </a:cubicBezTo>
                    <a:cubicBezTo>
                      <a:pt x="36" y="11"/>
                      <a:pt x="35" y="12"/>
                      <a:pt x="33" y="12"/>
                    </a:cubicBezTo>
                    <a:cubicBezTo>
                      <a:pt x="31" y="12"/>
                      <a:pt x="29" y="11"/>
                      <a:pt x="29" y="9"/>
                    </a:cubicBezTo>
                    <a:cubicBezTo>
                      <a:pt x="29" y="7"/>
                      <a:pt x="31" y="5"/>
                      <a:pt x="33" y="5"/>
                    </a:cubicBezTo>
                    <a:moveTo>
                      <a:pt x="22" y="5"/>
                    </a:moveTo>
                    <a:cubicBezTo>
                      <a:pt x="24" y="5"/>
                      <a:pt x="26" y="7"/>
                      <a:pt x="26" y="9"/>
                    </a:cubicBezTo>
                    <a:cubicBezTo>
                      <a:pt x="26" y="11"/>
                      <a:pt x="24" y="12"/>
                      <a:pt x="22" y="12"/>
                    </a:cubicBezTo>
                    <a:cubicBezTo>
                      <a:pt x="20" y="12"/>
                      <a:pt x="19" y="11"/>
                      <a:pt x="19" y="9"/>
                    </a:cubicBezTo>
                    <a:cubicBezTo>
                      <a:pt x="19" y="7"/>
                      <a:pt x="20" y="5"/>
                      <a:pt x="22" y="5"/>
                    </a:cubicBezTo>
                    <a:moveTo>
                      <a:pt x="12" y="5"/>
                    </a:moveTo>
                    <a:cubicBezTo>
                      <a:pt x="14" y="5"/>
                      <a:pt x="15" y="7"/>
                      <a:pt x="15" y="9"/>
                    </a:cubicBezTo>
                    <a:cubicBezTo>
                      <a:pt x="15" y="11"/>
                      <a:pt x="14" y="12"/>
                      <a:pt x="12" y="12"/>
                    </a:cubicBezTo>
                    <a:cubicBezTo>
                      <a:pt x="10" y="12"/>
                      <a:pt x="8" y="11"/>
                      <a:pt x="8" y="9"/>
                    </a:cubicBezTo>
                    <a:cubicBezTo>
                      <a:pt x="8" y="7"/>
                      <a:pt x="10" y="5"/>
                      <a:pt x="12" y="5"/>
                    </a:cubicBezTo>
                    <a:moveTo>
                      <a:pt x="89" y="76"/>
                    </a:moveTo>
                    <a:cubicBezTo>
                      <a:pt x="7" y="76"/>
                      <a:pt x="7" y="76"/>
                      <a:pt x="7" y="7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9" y="18"/>
                      <a:pt x="89" y="18"/>
                      <a:pt x="89" y="18"/>
                    </a:cubicBezTo>
                    <a:lnTo>
                      <a:pt x="89" y="76"/>
                    </a:lnTo>
                    <a:close/>
                    <a:moveTo>
                      <a:pt x="89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89" y="7"/>
                      <a:pt x="89" y="7"/>
                      <a:pt x="89" y="7"/>
                    </a:cubicBezTo>
                    <a:lnTo>
                      <a:pt x="89" y="1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883920" y="2202180"/>
                <a:ext cx="297180" cy="297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281430" y="2202180"/>
                <a:ext cx="297180" cy="297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678269" y="2202180"/>
                <a:ext cx="297180" cy="297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123323" y="2747825"/>
            <a:ext cx="1564271" cy="644532"/>
            <a:chOff x="6747833" y="2475630"/>
            <a:chExt cx="1564271" cy="644532"/>
          </a:xfrm>
        </p:grpSpPr>
        <p:sp>
          <p:nvSpPr>
            <p:cNvPr id="25" name="文本框 24"/>
            <p:cNvSpPr txBox="1"/>
            <p:nvPr/>
          </p:nvSpPr>
          <p:spPr>
            <a:xfrm>
              <a:off x="6833215" y="2475630"/>
              <a:ext cx="1300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cs typeface="+mn-ea"/>
                  <a:sym typeface="+mn-lt"/>
                </a:rPr>
                <a:t>Node.js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47833" y="2812385"/>
              <a:ext cx="1564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cs typeface="+mn-ea"/>
                  <a:sym typeface="+mn-lt"/>
                </a:rPr>
                <a:t>10.16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18344" y="2776035"/>
            <a:ext cx="1564271" cy="616322"/>
            <a:chOff x="9802511" y="2503840"/>
            <a:chExt cx="1564271" cy="616322"/>
          </a:xfrm>
        </p:grpSpPr>
        <p:sp>
          <p:nvSpPr>
            <p:cNvPr id="28" name="文本框 27"/>
            <p:cNvSpPr txBox="1"/>
            <p:nvPr/>
          </p:nvSpPr>
          <p:spPr>
            <a:xfrm>
              <a:off x="10027443" y="2503840"/>
              <a:ext cx="11144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cs typeface="+mn-ea"/>
                  <a:sym typeface="+mn-lt"/>
                </a:rPr>
                <a:t>MySQL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802511" y="2812385"/>
              <a:ext cx="1564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cs typeface="+mn-ea"/>
                  <a:sym typeface="+mn-lt"/>
                </a:rPr>
                <a:t>5.7.25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018344" y="5062893"/>
            <a:ext cx="1564271" cy="616322"/>
            <a:chOff x="9802511" y="4790698"/>
            <a:chExt cx="1564271" cy="616322"/>
          </a:xfrm>
        </p:grpSpPr>
        <p:sp>
          <p:nvSpPr>
            <p:cNvPr id="31" name="文本框 30"/>
            <p:cNvSpPr txBox="1"/>
            <p:nvPr/>
          </p:nvSpPr>
          <p:spPr>
            <a:xfrm>
              <a:off x="10145551" y="4790698"/>
              <a:ext cx="878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cs typeface="+mn-ea"/>
                  <a:sym typeface="+mn-lt"/>
                </a:rPr>
                <a:t>Redis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02511" y="5099243"/>
              <a:ext cx="1564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cs typeface="+mn-ea"/>
                  <a:sym typeface="+mn-lt"/>
                </a:rPr>
                <a:t>5.0.4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42434" y="5062893"/>
            <a:ext cx="1726050" cy="616322"/>
            <a:chOff x="6666944" y="4790698"/>
            <a:chExt cx="1726050" cy="616322"/>
          </a:xfrm>
        </p:grpSpPr>
        <p:sp>
          <p:nvSpPr>
            <p:cNvPr id="34" name="文本框 33"/>
            <p:cNvSpPr txBox="1"/>
            <p:nvPr/>
          </p:nvSpPr>
          <p:spPr>
            <a:xfrm>
              <a:off x="6666944" y="4790698"/>
              <a:ext cx="17260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cs typeface="+mn-ea"/>
                  <a:sym typeface="+mn-lt"/>
                </a:rPr>
                <a:t>Spring Boot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747833" y="5099243"/>
              <a:ext cx="1564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cs typeface="+mn-ea"/>
                  <a:sym typeface="+mn-lt"/>
                </a:rPr>
                <a:t>2.1.4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239186" y="1596276"/>
            <a:ext cx="1138336" cy="1138336"/>
            <a:chOff x="9181131" y="1596276"/>
            <a:chExt cx="1138336" cy="1138336"/>
          </a:xfrm>
        </p:grpSpPr>
        <p:sp>
          <p:nvSpPr>
            <p:cNvPr id="40" name="椭圆 39"/>
            <p:cNvSpPr/>
            <p:nvPr/>
          </p:nvSpPr>
          <p:spPr>
            <a:xfrm>
              <a:off x="9181131" y="1596276"/>
              <a:ext cx="1138336" cy="11383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1" name="Group 10"/>
            <p:cNvGrpSpPr>
              <a:grpSpLocks noChangeAspect="1"/>
            </p:cNvGrpSpPr>
            <p:nvPr/>
          </p:nvGrpSpPr>
          <p:grpSpPr bwMode="auto">
            <a:xfrm>
              <a:off x="9510486" y="1920480"/>
              <a:ext cx="494866" cy="494864"/>
              <a:chOff x="6494" y="821"/>
              <a:chExt cx="381" cy="381"/>
            </a:xfrm>
            <a:solidFill>
              <a:schemeClr val="accent1"/>
            </a:solidFill>
          </p:grpSpPr>
          <p:sp>
            <p:nvSpPr>
              <p:cNvPr id="42" name="Freeform 11"/>
              <p:cNvSpPr>
                <a:spLocks/>
              </p:cNvSpPr>
              <p:nvPr/>
            </p:nvSpPr>
            <p:spPr bwMode="auto">
              <a:xfrm>
                <a:off x="6494" y="844"/>
                <a:ext cx="362" cy="358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47 h 94"/>
                  <a:gd name="T10" fmla="*/ 47 w 95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cubicBezTo>
                      <a:pt x="21" y="0"/>
                      <a:pt x="0" y="21"/>
                      <a:pt x="0" y="47"/>
                    </a:cubicBezTo>
                    <a:cubicBezTo>
                      <a:pt x="0" y="73"/>
                      <a:pt x="21" y="94"/>
                      <a:pt x="47" y="94"/>
                    </a:cubicBezTo>
                    <a:cubicBezTo>
                      <a:pt x="73" y="94"/>
                      <a:pt x="95" y="73"/>
                      <a:pt x="95" y="47"/>
                    </a:cubicBezTo>
                    <a:cubicBezTo>
                      <a:pt x="47" y="47"/>
                      <a:pt x="47" y="47"/>
                      <a:pt x="47" y="47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12"/>
              <p:cNvSpPr>
                <a:spLocks/>
              </p:cNvSpPr>
              <p:nvPr/>
            </p:nvSpPr>
            <p:spPr bwMode="auto">
              <a:xfrm>
                <a:off x="6696" y="821"/>
                <a:ext cx="179" cy="17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47 h 47"/>
                  <a:gd name="T4" fmla="*/ 47 w 47"/>
                  <a:gd name="T5" fmla="*/ 47 h 47"/>
                  <a:gd name="T6" fmla="*/ 0 w 47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0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21"/>
                      <a:pt x="26" y="0"/>
                      <a:pt x="0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324330" y="3887971"/>
            <a:ext cx="1138336" cy="1138336"/>
            <a:chOff x="6106618" y="3887971"/>
            <a:chExt cx="1138336" cy="1138336"/>
          </a:xfrm>
        </p:grpSpPr>
        <p:sp>
          <p:nvSpPr>
            <p:cNvPr id="51" name="椭圆 50"/>
            <p:cNvSpPr/>
            <p:nvPr/>
          </p:nvSpPr>
          <p:spPr>
            <a:xfrm>
              <a:off x="6106618" y="3887971"/>
              <a:ext cx="1138336" cy="11383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2"/>
            <p:cNvSpPr>
              <a:spLocks noEditPoints="1"/>
            </p:cNvSpPr>
            <p:nvPr/>
          </p:nvSpPr>
          <p:spPr bwMode="auto">
            <a:xfrm>
              <a:off x="6414106" y="4224564"/>
              <a:ext cx="516924" cy="517710"/>
            </a:xfrm>
            <a:custGeom>
              <a:avLst/>
              <a:gdLst>
                <a:gd name="T0" fmla="*/ 56 w 112"/>
                <a:gd name="T1" fmla="*/ 0 h 112"/>
                <a:gd name="T2" fmla="*/ 0 w 112"/>
                <a:gd name="T3" fmla="*/ 56 h 112"/>
                <a:gd name="T4" fmla="*/ 56 w 112"/>
                <a:gd name="T5" fmla="*/ 112 h 112"/>
                <a:gd name="T6" fmla="*/ 112 w 112"/>
                <a:gd name="T7" fmla="*/ 56 h 112"/>
                <a:gd name="T8" fmla="*/ 56 w 112"/>
                <a:gd name="T9" fmla="*/ 0 h 112"/>
                <a:gd name="T10" fmla="*/ 56 w 112"/>
                <a:gd name="T11" fmla="*/ 9 h 112"/>
                <a:gd name="T12" fmla="*/ 103 w 112"/>
                <a:gd name="T13" fmla="*/ 56 h 112"/>
                <a:gd name="T14" fmla="*/ 102 w 112"/>
                <a:gd name="T15" fmla="*/ 59 h 112"/>
                <a:gd name="T16" fmla="*/ 92 w 112"/>
                <a:gd name="T17" fmla="*/ 59 h 112"/>
                <a:gd name="T18" fmla="*/ 92 w 112"/>
                <a:gd name="T19" fmla="*/ 60 h 112"/>
                <a:gd name="T20" fmla="*/ 91 w 112"/>
                <a:gd name="T21" fmla="*/ 75 h 112"/>
                <a:gd name="T22" fmla="*/ 89 w 112"/>
                <a:gd name="T23" fmla="*/ 65 h 112"/>
                <a:gd name="T24" fmla="*/ 83 w 112"/>
                <a:gd name="T25" fmla="*/ 50 h 112"/>
                <a:gd name="T26" fmla="*/ 77 w 112"/>
                <a:gd name="T27" fmla="*/ 60 h 112"/>
                <a:gd name="T28" fmla="*/ 72 w 112"/>
                <a:gd name="T29" fmla="*/ 60 h 112"/>
                <a:gd name="T30" fmla="*/ 61 w 112"/>
                <a:gd name="T31" fmla="*/ 15 h 112"/>
                <a:gd name="T32" fmla="*/ 49 w 112"/>
                <a:gd name="T33" fmla="*/ 61 h 112"/>
                <a:gd name="T34" fmla="*/ 42 w 112"/>
                <a:gd name="T35" fmla="*/ 61 h 112"/>
                <a:gd name="T36" fmla="*/ 41 w 112"/>
                <a:gd name="T37" fmla="*/ 62 h 112"/>
                <a:gd name="T38" fmla="*/ 36 w 112"/>
                <a:gd name="T39" fmla="*/ 79 h 112"/>
                <a:gd name="T40" fmla="*/ 34 w 112"/>
                <a:gd name="T41" fmla="*/ 68 h 112"/>
                <a:gd name="T42" fmla="*/ 26 w 112"/>
                <a:gd name="T43" fmla="*/ 46 h 112"/>
                <a:gd name="T44" fmla="*/ 16 w 112"/>
                <a:gd name="T45" fmla="*/ 63 h 112"/>
                <a:gd name="T46" fmla="*/ 10 w 112"/>
                <a:gd name="T47" fmla="*/ 63 h 112"/>
                <a:gd name="T48" fmla="*/ 10 w 112"/>
                <a:gd name="T49" fmla="*/ 56 h 112"/>
                <a:gd name="T50" fmla="*/ 56 w 112"/>
                <a:gd name="T51" fmla="*/ 9 h 112"/>
                <a:gd name="T52" fmla="*/ 56 w 112"/>
                <a:gd name="T53" fmla="*/ 102 h 112"/>
                <a:gd name="T54" fmla="*/ 11 w 112"/>
                <a:gd name="T55" fmla="*/ 66 h 112"/>
                <a:gd name="T56" fmla="*/ 19 w 112"/>
                <a:gd name="T57" fmla="*/ 66 h 112"/>
                <a:gd name="T58" fmla="*/ 19 w 112"/>
                <a:gd name="T59" fmla="*/ 65 h 112"/>
                <a:gd name="T60" fmla="*/ 26 w 112"/>
                <a:gd name="T61" fmla="*/ 50 h 112"/>
                <a:gd name="T62" fmla="*/ 30 w 112"/>
                <a:gd name="T63" fmla="*/ 69 h 112"/>
                <a:gd name="T64" fmla="*/ 35 w 112"/>
                <a:gd name="T65" fmla="*/ 84 h 112"/>
                <a:gd name="T66" fmla="*/ 36 w 112"/>
                <a:gd name="T67" fmla="*/ 85 h 112"/>
                <a:gd name="T68" fmla="*/ 37 w 112"/>
                <a:gd name="T69" fmla="*/ 84 h 112"/>
                <a:gd name="T70" fmla="*/ 45 w 112"/>
                <a:gd name="T71" fmla="*/ 64 h 112"/>
                <a:gd name="T72" fmla="*/ 52 w 112"/>
                <a:gd name="T73" fmla="*/ 64 h 112"/>
                <a:gd name="T74" fmla="*/ 52 w 112"/>
                <a:gd name="T75" fmla="*/ 63 h 112"/>
                <a:gd name="T76" fmla="*/ 60 w 112"/>
                <a:gd name="T77" fmla="*/ 19 h 112"/>
                <a:gd name="T78" fmla="*/ 69 w 112"/>
                <a:gd name="T79" fmla="*/ 62 h 112"/>
                <a:gd name="T80" fmla="*/ 69 w 112"/>
                <a:gd name="T81" fmla="*/ 64 h 112"/>
                <a:gd name="T82" fmla="*/ 79 w 112"/>
                <a:gd name="T83" fmla="*/ 63 h 112"/>
                <a:gd name="T84" fmla="*/ 80 w 112"/>
                <a:gd name="T85" fmla="*/ 62 h 112"/>
                <a:gd name="T86" fmla="*/ 83 w 112"/>
                <a:gd name="T87" fmla="*/ 54 h 112"/>
                <a:gd name="T88" fmla="*/ 85 w 112"/>
                <a:gd name="T89" fmla="*/ 66 h 112"/>
                <a:gd name="T90" fmla="*/ 91 w 112"/>
                <a:gd name="T91" fmla="*/ 81 h 112"/>
                <a:gd name="T92" fmla="*/ 96 w 112"/>
                <a:gd name="T93" fmla="*/ 62 h 112"/>
                <a:gd name="T94" fmla="*/ 102 w 112"/>
                <a:gd name="T95" fmla="*/ 62 h 112"/>
                <a:gd name="T96" fmla="*/ 56 w 112"/>
                <a:gd name="T97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  <a:moveTo>
                    <a:pt x="56" y="9"/>
                  </a:moveTo>
                  <a:cubicBezTo>
                    <a:pt x="82" y="9"/>
                    <a:pt x="103" y="30"/>
                    <a:pt x="103" y="56"/>
                  </a:cubicBezTo>
                  <a:cubicBezTo>
                    <a:pt x="103" y="57"/>
                    <a:pt x="102" y="58"/>
                    <a:pt x="102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6"/>
                    <a:pt x="91" y="71"/>
                    <a:pt x="91" y="75"/>
                  </a:cubicBezTo>
                  <a:cubicBezTo>
                    <a:pt x="90" y="72"/>
                    <a:pt x="89" y="68"/>
                    <a:pt x="89" y="65"/>
                  </a:cubicBezTo>
                  <a:cubicBezTo>
                    <a:pt x="87" y="53"/>
                    <a:pt x="86" y="50"/>
                    <a:pt x="83" y="50"/>
                  </a:cubicBezTo>
                  <a:cubicBezTo>
                    <a:pt x="81" y="49"/>
                    <a:pt x="79" y="53"/>
                    <a:pt x="77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67" y="15"/>
                    <a:pt x="62" y="15"/>
                    <a:pt x="61" y="15"/>
                  </a:cubicBezTo>
                  <a:cubicBezTo>
                    <a:pt x="59" y="15"/>
                    <a:pt x="52" y="15"/>
                    <a:pt x="49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0" y="69"/>
                    <a:pt x="38" y="76"/>
                    <a:pt x="36" y="79"/>
                  </a:cubicBezTo>
                  <a:cubicBezTo>
                    <a:pt x="36" y="77"/>
                    <a:pt x="35" y="72"/>
                    <a:pt x="34" y="68"/>
                  </a:cubicBezTo>
                  <a:cubicBezTo>
                    <a:pt x="31" y="52"/>
                    <a:pt x="29" y="47"/>
                    <a:pt x="26" y="46"/>
                  </a:cubicBezTo>
                  <a:cubicBezTo>
                    <a:pt x="22" y="45"/>
                    <a:pt x="18" y="54"/>
                    <a:pt x="16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0"/>
                    <a:pt x="10" y="58"/>
                    <a:pt x="10" y="56"/>
                  </a:cubicBezTo>
                  <a:cubicBezTo>
                    <a:pt x="10" y="30"/>
                    <a:pt x="30" y="9"/>
                    <a:pt x="56" y="9"/>
                  </a:cubicBezTo>
                  <a:moveTo>
                    <a:pt x="56" y="102"/>
                  </a:moveTo>
                  <a:cubicBezTo>
                    <a:pt x="34" y="102"/>
                    <a:pt x="16" y="87"/>
                    <a:pt x="11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1" y="58"/>
                    <a:pt x="24" y="51"/>
                    <a:pt x="26" y="50"/>
                  </a:cubicBezTo>
                  <a:cubicBezTo>
                    <a:pt x="27" y="52"/>
                    <a:pt x="29" y="62"/>
                    <a:pt x="30" y="69"/>
                  </a:cubicBezTo>
                  <a:cubicBezTo>
                    <a:pt x="33" y="81"/>
                    <a:pt x="33" y="84"/>
                    <a:pt x="35" y="84"/>
                  </a:cubicBezTo>
                  <a:cubicBezTo>
                    <a:pt x="35" y="85"/>
                    <a:pt x="36" y="85"/>
                    <a:pt x="36" y="85"/>
                  </a:cubicBezTo>
                  <a:cubicBezTo>
                    <a:pt x="36" y="85"/>
                    <a:pt x="37" y="84"/>
                    <a:pt x="37" y="84"/>
                  </a:cubicBezTo>
                  <a:cubicBezTo>
                    <a:pt x="40" y="83"/>
                    <a:pt x="43" y="73"/>
                    <a:pt x="45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4" y="44"/>
                    <a:pt x="58" y="19"/>
                    <a:pt x="60" y="19"/>
                  </a:cubicBezTo>
                  <a:cubicBezTo>
                    <a:pt x="63" y="19"/>
                    <a:pt x="66" y="44"/>
                    <a:pt x="69" y="6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1" y="59"/>
                    <a:pt x="82" y="56"/>
                    <a:pt x="83" y="54"/>
                  </a:cubicBezTo>
                  <a:cubicBezTo>
                    <a:pt x="83" y="57"/>
                    <a:pt x="84" y="62"/>
                    <a:pt x="85" y="66"/>
                  </a:cubicBezTo>
                  <a:cubicBezTo>
                    <a:pt x="87" y="78"/>
                    <a:pt x="88" y="81"/>
                    <a:pt x="91" y="81"/>
                  </a:cubicBezTo>
                  <a:cubicBezTo>
                    <a:pt x="92" y="81"/>
                    <a:pt x="95" y="81"/>
                    <a:pt x="96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99" y="85"/>
                    <a:pt x="79" y="102"/>
                    <a:pt x="56" y="102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239186" y="3887971"/>
            <a:ext cx="1138336" cy="1138336"/>
            <a:chOff x="9181131" y="3887971"/>
            <a:chExt cx="1138336" cy="1138336"/>
          </a:xfrm>
        </p:grpSpPr>
        <p:sp>
          <p:nvSpPr>
            <p:cNvPr id="54" name="椭圆 53"/>
            <p:cNvSpPr/>
            <p:nvPr/>
          </p:nvSpPr>
          <p:spPr>
            <a:xfrm>
              <a:off x="9181131" y="3887971"/>
              <a:ext cx="1138336" cy="11383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5" name="Group 25"/>
            <p:cNvGrpSpPr>
              <a:grpSpLocks noChangeAspect="1"/>
            </p:cNvGrpSpPr>
            <p:nvPr/>
          </p:nvGrpSpPr>
          <p:grpSpPr bwMode="auto">
            <a:xfrm>
              <a:off x="9511442" y="4186464"/>
              <a:ext cx="466850" cy="519358"/>
              <a:chOff x="6522" y="2561"/>
              <a:chExt cx="409" cy="455"/>
            </a:xfrm>
            <a:solidFill>
              <a:schemeClr val="accent1"/>
            </a:solidFill>
          </p:grpSpPr>
          <p:sp>
            <p:nvSpPr>
              <p:cNvPr id="56" name="Freeform 26"/>
              <p:cNvSpPr>
                <a:spLocks/>
              </p:cNvSpPr>
              <p:nvPr/>
            </p:nvSpPr>
            <p:spPr bwMode="auto">
              <a:xfrm>
                <a:off x="6522" y="2561"/>
                <a:ext cx="409" cy="455"/>
              </a:xfrm>
              <a:custGeom>
                <a:avLst/>
                <a:gdLst>
                  <a:gd name="T0" fmla="*/ 114 w 121"/>
                  <a:gd name="T1" fmla="*/ 75 h 135"/>
                  <a:gd name="T2" fmla="*/ 60 w 121"/>
                  <a:gd name="T3" fmla="*/ 129 h 135"/>
                  <a:gd name="T4" fmla="*/ 6 w 121"/>
                  <a:gd name="T5" fmla="*/ 75 h 135"/>
                  <a:gd name="T6" fmla="*/ 59 w 121"/>
                  <a:gd name="T7" fmla="*/ 21 h 135"/>
                  <a:gd name="T8" fmla="*/ 59 w 121"/>
                  <a:gd name="T9" fmla="*/ 35 h 135"/>
                  <a:gd name="T10" fmla="*/ 77 w 121"/>
                  <a:gd name="T11" fmla="*/ 18 h 135"/>
                  <a:gd name="T12" fmla="*/ 59 w 121"/>
                  <a:gd name="T13" fmla="*/ 0 h 135"/>
                  <a:gd name="T14" fmla="*/ 59 w 121"/>
                  <a:gd name="T15" fmla="*/ 14 h 135"/>
                  <a:gd name="T16" fmla="*/ 0 w 121"/>
                  <a:gd name="T17" fmla="*/ 75 h 135"/>
                  <a:gd name="T18" fmla="*/ 60 w 121"/>
                  <a:gd name="T19" fmla="*/ 135 h 135"/>
                  <a:gd name="T20" fmla="*/ 121 w 121"/>
                  <a:gd name="T21" fmla="*/ 75 h 135"/>
                  <a:gd name="T22" fmla="*/ 114 w 121"/>
                  <a:gd name="T23" fmla="*/ 7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1" h="135">
                    <a:moveTo>
                      <a:pt x="114" y="75"/>
                    </a:moveTo>
                    <a:cubicBezTo>
                      <a:pt x="114" y="104"/>
                      <a:pt x="90" y="129"/>
                      <a:pt x="60" y="129"/>
                    </a:cubicBezTo>
                    <a:cubicBezTo>
                      <a:pt x="31" y="129"/>
                      <a:pt x="6" y="104"/>
                      <a:pt x="6" y="75"/>
                    </a:cubicBezTo>
                    <a:cubicBezTo>
                      <a:pt x="6" y="45"/>
                      <a:pt x="30" y="22"/>
                      <a:pt x="59" y="21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6" y="15"/>
                      <a:pt x="0" y="42"/>
                      <a:pt x="0" y="75"/>
                    </a:cubicBezTo>
                    <a:cubicBezTo>
                      <a:pt x="0" y="108"/>
                      <a:pt x="27" y="135"/>
                      <a:pt x="60" y="135"/>
                    </a:cubicBezTo>
                    <a:cubicBezTo>
                      <a:pt x="94" y="135"/>
                      <a:pt x="121" y="108"/>
                      <a:pt x="121" y="75"/>
                    </a:cubicBezTo>
                    <a:lnTo>
                      <a:pt x="114" y="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Freeform 27"/>
              <p:cNvSpPr>
                <a:spLocks/>
              </p:cNvSpPr>
              <p:nvPr/>
            </p:nvSpPr>
            <p:spPr bwMode="auto">
              <a:xfrm>
                <a:off x="6610" y="2719"/>
                <a:ext cx="105" cy="165"/>
              </a:xfrm>
              <a:custGeom>
                <a:avLst/>
                <a:gdLst>
                  <a:gd name="T0" fmla="*/ 5 w 31"/>
                  <a:gd name="T1" fmla="*/ 40 h 49"/>
                  <a:gd name="T2" fmla="*/ 0 w 31"/>
                  <a:gd name="T3" fmla="*/ 45 h 49"/>
                  <a:gd name="T4" fmla="*/ 0 w 31"/>
                  <a:gd name="T5" fmla="*/ 49 h 49"/>
                  <a:gd name="T6" fmla="*/ 31 w 31"/>
                  <a:gd name="T7" fmla="*/ 49 h 49"/>
                  <a:gd name="T8" fmla="*/ 31 w 31"/>
                  <a:gd name="T9" fmla="*/ 44 h 49"/>
                  <a:gd name="T10" fmla="*/ 9 w 31"/>
                  <a:gd name="T11" fmla="*/ 44 h 49"/>
                  <a:gd name="T12" fmla="*/ 9 w 31"/>
                  <a:gd name="T13" fmla="*/ 44 h 49"/>
                  <a:gd name="T14" fmla="*/ 13 w 31"/>
                  <a:gd name="T15" fmla="*/ 40 h 49"/>
                  <a:gd name="T16" fmla="*/ 29 w 31"/>
                  <a:gd name="T17" fmla="*/ 14 h 49"/>
                  <a:gd name="T18" fmla="*/ 15 w 31"/>
                  <a:gd name="T19" fmla="*/ 0 h 49"/>
                  <a:gd name="T20" fmla="*/ 1 w 31"/>
                  <a:gd name="T21" fmla="*/ 5 h 49"/>
                  <a:gd name="T22" fmla="*/ 3 w 31"/>
                  <a:gd name="T23" fmla="*/ 10 h 49"/>
                  <a:gd name="T24" fmla="*/ 13 w 31"/>
                  <a:gd name="T25" fmla="*/ 5 h 49"/>
                  <a:gd name="T26" fmla="*/ 23 w 31"/>
                  <a:gd name="T27" fmla="*/ 15 h 49"/>
                  <a:gd name="T28" fmla="*/ 5 w 31"/>
                  <a:gd name="T2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49">
                    <a:moveTo>
                      <a:pt x="5" y="4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23" y="30"/>
                      <a:pt x="29" y="23"/>
                      <a:pt x="29" y="14"/>
                    </a:cubicBezTo>
                    <a:cubicBezTo>
                      <a:pt x="29" y="7"/>
                      <a:pt x="25" y="0"/>
                      <a:pt x="15" y="0"/>
                    </a:cubicBezTo>
                    <a:cubicBezTo>
                      <a:pt x="9" y="0"/>
                      <a:pt x="4" y="2"/>
                      <a:pt x="1" y="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9" y="5"/>
                      <a:pt x="13" y="5"/>
                    </a:cubicBezTo>
                    <a:cubicBezTo>
                      <a:pt x="21" y="5"/>
                      <a:pt x="23" y="10"/>
                      <a:pt x="23" y="15"/>
                    </a:cubicBezTo>
                    <a:cubicBezTo>
                      <a:pt x="23" y="22"/>
                      <a:pt x="17" y="28"/>
                      <a:pt x="5" y="4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6732" y="2722"/>
                <a:ext cx="118" cy="162"/>
              </a:xfrm>
              <a:custGeom>
                <a:avLst/>
                <a:gdLst>
                  <a:gd name="T0" fmla="*/ 0 w 35"/>
                  <a:gd name="T1" fmla="*/ 35 h 48"/>
                  <a:gd name="T2" fmla="*/ 22 w 35"/>
                  <a:gd name="T3" fmla="*/ 35 h 48"/>
                  <a:gd name="T4" fmla="*/ 22 w 35"/>
                  <a:gd name="T5" fmla="*/ 48 h 48"/>
                  <a:gd name="T6" fmla="*/ 28 w 35"/>
                  <a:gd name="T7" fmla="*/ 48 h 48"/>
                  <a:gd name="T8" fmla="*/ 28 w 35"/>
                  <a:gd name="T9" fmla="*/ 35 h 48"/>
                  <a:gd name="T10" fmla="*/ 35 w 35"/>
                  <a:gd name="T11" fmla="*/ 35 h 48"/>
                  <a:gd name="T12" fmla="*/ 35 w 35"/>
                  <a:gd name="T13" fmla="*/ 30 h 48"/>
                  <a:gd name="T14" fmla="*/ 28 w 35"/>
                  <a:gd name="T15" fmla="*/ 30 h 48"/>
                  <a:gd name="T16" fmla="*/ 28 w 35"/>
                  <a:gd name="T17" fmla="*/ 0 h 48"/>
                  <a:gd name="T18" fmla="*/ 21 w 35"/>
                  <a:gd name="T19" fmla="*/ 0 h 48"/>
                  <a:gd name="T20" fmla="*/ 0 w 35"/>
                  <a:gd name="T21" fmla="*/ 31 h 48"/>
                  <a:gd name="T22" fmla="*/ 0 w 35"/>
                  <a:gd name="T23" fmla="*/ 35 h 48"/>
                  <a:gd name="T24" fmla="*/ 6 w 35"/>
                  <a:gd name="T25" fmla="*/ 30 h 48"/>
                  <a:gd name="T26" fmla="*/ 18 w 35"/>
                  <a:gd name="T27" fmla="*/ 13 h 48"/>
                  <a:gd name="T28" fmla="*/ 22 w 35"/>
                  <a:gd name="T29" fmla="*/ 6 h 48"/>
                  <a:gd name="T30" fmla="*/ 22 w 35"/>
                  <a:gd name="T31" fmla="*/ 6 h 48"/>
                  <a:gd name="T32" fmla="*/ 22 w 35"/>
                  <a:gd name="T33" fmla="*/ 14 h 48"/>
                  <a:gd name="T34" fmla="*/ 22 w 35"/>
                  <a:gd name="T35" fmla="*/ 30 h 48"/>
                  <a:gd name="T36" fmla="*/ 6 w 35"/>
                  <a:gd name="T37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" h="48">
                    <a:moveTo>
                      <a:pt x="0" y="35"/>
                    </a:move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0" y="35"/>
                    </a:lnTo>
                    <a:close/>
                    <a:moveTo>
                      <a:pt x="6" y="30"/>
                    </a:move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1"/>
                      <a:pt x="21" y="9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9"/>
                      <a:pt x="22" y="11"/>
                      <a:pt x="22" y="14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6" y="30"/>
                      <a:pt x="6" y="30"/>
                      <a:pt x="6" y="3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46" name="直接连接符 45"/>
          <p:cNvCxnSpPr>
            <a:cxnSpLocks/>
          </p:cNvCxnSpPr>
          <p:nvPr/>
        </p:nvCxnSpPr>
        <p:spPr>
          <a:xfrm>
            <a:off x="5992289" y="3633190"/>
            <a:ext cx="4749983" cy="0"/>
          </a:xfrm>
          <a:prstGeom prst="line">
            <a:avLst/>
          </a:prstGeom>
          <a:ln>
            <a:solidFill>
              <a:srgbClr val="CBCF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cxnSpLocks/>
          </p:cNvCxnSpPr>
          <p:nvPr/>
        </p:nvCxnSpPr>
        <p:spPr>
          <a:xfrm>
            <a:off x="8232926" y="1583065"/>
            <a:ext cx="0" cy="4096150"/>
          </a:xfrm>
          <a:prstGeom prst="line">
            <a:avLst/>
          </a:prstGeom>
          <a:ln>
            <a:solidFill>
              <a:srgbClr val="CBCF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506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62237" y="-401042"/>
            <a:ext cx="4158343" cy="75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957704" y="1027421"/>
            <a:ext cx="275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cs typeface="+mn-ea"/>
                <a:sym typeface="+mn-lt"/>
              </a:rPr>
              <a:t>服务安全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13586" y="3107039"/>
            <a:ext cx="359765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        客户端登陆请求时，服务端根据请求创建相应的</a:t>
            </a:r>
            <a:r>
              <a:rPr lang="zh-CN" altLang="en" sz="2400" dirty="0"/>
              <a:t>用户信息</a:t>
            </a:r>
            <a:r>
              <a:rPr lang="en-US" altLang="zh-CN" sz="2400" dirty="0">
                <a:cs typeface="+mn-ea"/>
                <a:sym typeface="+mn-lt"/>
              </a:rPr>
              <a:t>token</a:t>
            </a:r>
            <a:r>
              <a:rPr lang="zh-CN" altLang="en-US" sz="2400" dirty="0">
                <a:cs typeface="+mn-ea"/>
                <a:sym typeface="+mn-lt"/>
              </a:rPr>
              <a:t>，返回给客户端，储存在本地</a:t>
            </a:r>
            <a:r>
              <a:rPr lang="en-US" altLang="zh-CN" sz="2400" dirty="0">
                <a:cs typeface="+mn-ea"/>
                <a:sym typeface="+mn-lt"/>
              </a:rPr>
              <a:t>cookie</a:t>
            </a:r>
            <a:r>
              <a:rPr lang="zh-CN" altLang="en-US" sz="2400" dirty="0">
                <a:cs typeface="+mn-ea"/>
                <a:sym typeface="+mn-lt"/>
              </a:rPr>
              <a:t>中。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054959" y="2190379"/>
            <a:ext cx="6386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FFEF6E-1512-274D-A23A-1212583463DB}"/>
              </a:ext>
            </a:extLst>
          </p:cNvPr>
          <p:cNvSpPr txBox="1"/>
          <p:nvPr/>
        </p:nvSpPr>
        <p:spPr>
          <a:xfrm>
            <a:off x="2097404" y="1674213"/>
            <a:ext cx="422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请求鉴权（</a:t>
            </a:r>
            <a:r>
              <a:rPr lang="en-US" altLang="zh-CN" sz="2400" b="1" dirty="0">
                <a:cs typeface="+mn-ea"/>
                <a:sym typeface="+mn-lt"/>
              </a:rPr>
              <a:t>SSO</a:t>
            </a:r>
            <a:r>
              <a:rPr lang="zh-CN" altLang="en-US" sz="2400" b="1" dirty="0">
                <a:cs typeface="+mn-ea"/>
                <a:sym typeface="+mn-lt"/>
              </a:rPr>
              <a:t>单点登录系统）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FC23AB-90CE-9148-829A-E3DA5931FFC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03" r="57725" b="11514"/>
          <a:stretch/>
        </p:blipFill>
        <p:spPr bwMode="auto">
          <a:xfrm>
            <a:off x="6957893" y="2903"/>
            <a:ext cx="3884027" cy="69150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13741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笔触 素材 毛笔 笔画 毛笔线条 水墨书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100" y="561976"/>
            <a:ext cx="3579358" cy="99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798401" y="831521"/>
            <a:ext cx="136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1433898" y="2008554"/>
            <a:ext cx="2076556" cy="2016594"/>
            <a:chOff x="1870684" y="3147819"/>
            <a:chExt cx="1061201" cy="1030558"/>
          </a:xfrm>
        </p:grpSpPr>
        <p:pic>
          <p:nvPicPr>
            <p:cNvPr id="1028" name="Picture 4" descr="笔触 素材 毛笔 水墨书法 中国风 书法..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684" y="3147819"/>
              <a:ext cx="1061201" cy="103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文本框 59"/>
            <p:cNvSpPr txBox="1"/>
            <p:nvPr/>
          </p:nvSpPr>
          <p:spPr>
            <a:xfrm>
              <a:off x="2307725" y="3511337"/>
              <a:ext cx="111386" cy="325348"/>
            </a:xfrm>
            <a:custGeom>
              <a:avLst/>
              <a:gdLst/>
              <a:ahLst/>
              <a:cxnLst/>
              <a:rect l="l" t="t" r="r" b="b"/>
              <a:pathLst>
                <a:path w="111386" h="325348">
                  <a:moveTo>
                    <a:pt x="64767" y="42"/>
                  </a:moveTo>
                  <a:cubicBezTo>
                    <a:pt x="68485" y="-405"/>
                    <a:pt x="75366" y="2761"/>
                    <a:pt x="85411" y="9540"/>
                  </a:cubicBezTo>
                  <a:lnTo>
                    <a:pt x="100031" y="18306"/>
                  </a:lnTo>
                  <a:cubicBezTo>
                    <a:pt x="103010" y="21285"/>
                    <a:pt x="105146" y="23744"/>
                    <a:pt x="106440" y="25685"/>
                  </a:cubicBezTo>
                  <a:cubicBezTo>
                    <a:pt x="107734" y="27627"/>
                    <a:pt x="108916" y="29131"/>
                    <a:pt x="109984" y="30199"/>
                  </a:cubicBezTo>
                  <a:lnTo>
                    <a:pt x="111293" y="36701"/>
                  </a:lnTo>
                  <a:lnTo>
                    <a:pt x="111386" y="37163"/>
                  </a:lnTo>
                  <a:cubicBezTo>
                    <a:pt x="109455" y="40676"/>
                    <a:pt x="108489" y="42257"/>
                    <a:pt x="108489" y="41908"/>
                  </a:cubicBezTo>
                  <a:lnTo>
                    <a:pt x="106286" y="53986"/>
                  </a:lnTo>
                  <a:lnTo>
                    <a:pt x="102527" y="62429"/>
                  </a:lnTo>
                  <a:lnTo>
                    <a:pt x="100478" y="78867"/>
                  </a:lnTo>
                  <a:lnTo>
                    <a:pt x="97058" y="82287"/>
                  </a:lnTo>
                  <a:cubicBezTo>
                    <a:pt x="95004" y="84321"/>
                    <a:pt x="94295" y="90894"/>
                    <a:pt x="94932" y="102007"/>
                  </a:cubicBezTo>
                  <a:lnTo>
                    <a:pt x="91080" y="108739"/>
                  </a:lnTo>
                  <a:cubicBezTo>
                    <a:pt x="91080" y="110516"/>
                    <a:pt x="90790" y="111690"/>
                    <a:pt x="90210" y="112260"/>
                  </a:cubicBezTo>
                  <a:cubicBezTo>
                    <a:pt x="89630" y="112830"/>
                    <a:pt x="88908" y="113978"/>
                    <a:pt x="88045" y="115703"/>
                  </a:cubicBezTo>
                  <a:lnTo>
                    <a:pt x="87090" y="135669"/>
                  </a:lnTo>
                  <a:lnTo>
                    <a:pt x="84132" y="144589"/>
                  </a:lnTo>
                  <a:lnTo>
                    <a:pt x="82176" y="153386"/>
                  </a:lnTo>
                  <a:lnTo>
                    <a:pt x="79341" y="160026"/>
                  </a:lnTo>
                  <a:lnTo>
                    <a:pt x="77431" y="182072"/>
                  </a:lnTo>
                  <a:lnTo>
                    <a:pt x="70714" y="205027"/>
                  </a:lnTo>
                  <a:lnTo>
                    <a:pt x="66893" y="228937"/>
                  </a:lnTo>
                  <a:lnTo>
                    <a:pt x="63904" y="239937"/>
                  </a:lnTo>
                  <a:lnTo>
                    <a:pt x="62964" y="249243"/>
                  </a:lnTo>
                  <a:cubicBezTo>
                    <a:pt x="61711" y="256144"/>
                    <a:pt x="61419" y="262954"/>
                    <a:pt x="62086" y="269671"/>
                  </a:cubicBezTo>
                  <a:lnTo>
                    <a:pt x="61116" y="273322"/>
                  </a:lnTo>
                  <a:lnTo>
                    <a:pt x="63041" y="282720"/>
                  </a:lnTo>
                  <a:cubicBezTo>
                    <a:pt x="63041" y="284322"/>
                    <a:pt x="62723" y="286181"/>
                    <a:pt x="62086" y="288297"/>
                  </a:cubicBezTo>
                  <a:cubicBezTo>
                    <a:pt x="60556" y="294059"/>
                    <a:pt x="58563" y="299384"/>
                    <a:pt x="56109" y="304273"/>
                  </a:cubicBezTo>
                  <a:lnTo>
                    <a:pt x="55138" y="312977"/>
                  </a:lnTo>
                  <a:cubicBezTo>
                    <a:pt x="54255" y="314775"/>
                    <a:pt x="52935" y="316772"/>
                    <a:pt x="51179" y="318970"/>
                  </a:cubicBezTo>
                  <a:cubicBezTo>
                    <a:pt x="49423" y="321168"/>
                    <a:pt x="47520" y="322781"/>
                    <a:pt x="45471" y="323808"/>
                  </a:cubicBezTo>
                  <a:cubicBezTo>
                    <a:pt x="43422" y="324835"/>
                    <a:pt x="41329" y="325348"/>
                    <a:pt x="39193" y="325348"/>
                  </a:cubicBezTo>
                  <a:lnTo>
                    <a:pt x="30658" y="324378"/>
                  </a:lnTo>
                  <a:lnTo>
                    <a:pt x="21260" y="325348"/>
                  </a:lnTo>
                  <a:lnTo>
                    <a:pt x="21260" y="318878"/>
                  </a:lnTo>
                  <a:cubicBezTo>
                    <a:pt x="17368" y="315550"/>
                    <a:pt x="14061" y="311331"/>
                    <a:pt x="11339" y="306222"/>
                  </a:cubicBezTo>
                  <a:cubicBezTo>
                    <a:pt x="8617" y="301112"/>
                    <a:pt x="7123" y="298290"/>
                    <a:pt x="6856" y="297756"/>
                  </a:cubicBezTo>
                  <a:lnTo>
                    <a:pt x="0" y="293181"/>
                  </a:lnTo>
                  <a:cubicBezTo>
                    <a:pt x="0" y="293181"/>
                    <a:pt x="0" y="288081"/>
                    <a:pt x="0" y="277882"/>
                  </a:cubicBezTo>
                  <a:lnTo>
                    <a:pt x="0" y="273923"/>
                  </a:lnTo>
                  <a:lnTo>
                    <a:pt x="3959" y="265003"/>
                  </a:lnTo>
                  <a:lnTo>
                    <a:pt x="6763" y="252848"/>
                  </a:lnTo>
                  <a:cubicBezTo>
                    <a:pt x="13347" y="251471"/>
                    <a:pt x="16638" y="250116"/>
                    <a:pt x="16638" y="248780"/>
                  </a:cubicBezTo>
                  <a:lnTo>
                    <a:pt x="12571" y="210481"/>
                  </a:lnTo>
                  <a:cubicBezTo>
                    <a:pt x="13208" y="206506"/>
                    <a:pt x="17101" y="185513"/>
                    <a:pt x="24249" y="147501"/>
                  </a:cubicBezTo>
                  <a:lnTo>
                    <a:pt x="33508" y="98063"/>
                  </a:lnTo>
                  <a:lnTo>
                    <a:pt x="42536" y="51105"/>
                  </a:lnTo>
                  <a:cubicBezTo>
                    <a:pt x="42536" y="48723"/>
                    <a:pt x="42967" y="46674"/>
                    <a:pt x="43830" y="44958"/>
                  </a:cubicBezTo>
                  <a:lnTo>
                    <a:pt x="47451" y="31417"/>
                  </a:lnTo>
                  <a:cubicBezTo>
                    <a:pt x="50183" y="17736"/>
                    <a:pt x="52822" y="9198"/>
                    <a:pt x="55369" y="5804"/>
                  </a:cubicBezTo>
                  <a:cubicBezTo>
                    <a:pt x="57916" y="2410"/>
                    <a:pt x="61049" y="489"/>
                    <a:pt x="64767" y="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000" b="1"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908269" y="2008554"/>
            <a:ext cx="2076556" cy="2016594"/>
            <a:chOff x="4036527" y="3031742"/>
            <a:chExt cx="1061201" cy="1030558"/>
          </a:xfrm>
        </p:grpSpPr>
        <p:pic>
          <p:nvPicPr>
            <p:cNvPr id="38" name="Picture 4" descr="笔触 素材 毛笔 水墨书法 中国风 书法..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527" y="3031742"/>
              <a:ext cx="1061201" cy="103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文本框 61"/>
            <p:cNvSpPr txBox="1"/>
            <p:nvPr/>
          </p:nvSpPr>
          <p:spPr>
            <a:xfrm>
              <a:off x="4416535" y="3386449"/>
              <a:ext cx="218152" cy="324485"/>
            </a:xfrm>
            <a:custGeom>
              <a:avLst/>
              <a:gdLst/>
              <a:ahLst/>
              <a:cxnLst/>
              <a:rect l="l" t="t" r="r" b="b"/>
              <a:pathLst>
                <a:path w="218152" h="324485">
                  <a:moveTo>
                    <a:pt x="113450" y="27"/>
                  </a:moveTo>
                  <a:cubicBezTo>
                    <a:pt x="119571" y="-338"/>
                    <a:pt x="128835" y="3110"/>
                    <a:pt x="141242" y="10372"/>
                  </a:cubicBezTo>
                  <a:cubicBezTo>
                    <a:pt x="146460" y="14932"/>
                    <a:pt x="154432" y="22088"/>
                    <a:pt x="165160" y="31840"/>
                  </a:cubicBezTo>
                  <a:cubicBezTo>
                    <a:pt x="175888" y="41592"/>
                    <a:pt x="183319" y="48877"/>
                    <a:pt x="187453" y="53693"/>
                  </a:cubicBezTo>
                  <a:cubicBezTo>
                    <a:pt x="191587" y="58510"/>
                    <a:pt x="196191" y="65320"/>
                    <a:pt x="201264" y="74122"/>
                  </a:cubicBezTo>
                  <a:cubicBezTo>
                    <a:pt x="206338" y="82924"/>
                    <a:pt x="209049" y="91009"/>
                    <a:pt x="209399" y="98379"/>
                  </a:cubicBezTo>
                  <a:cubicBezTo>
                    <a:pt x="209748" y="105748"/>
                    <a:pt x="208310" y="116191"/>
                    <a:pt x="205085" y="129707"/>
                  </a:cubicBezTo>
                  <a:cubicBezTo>
                    <a:pt x="201726" y="141837"/>
                    <a:pt x="199706" y="149088"/>
                    <a:pt x="199023" y="151460"/>
                  </a:cubicBezTo>
                  <a:cubicBezTo>
                    <a:pt x="198340" y="153833"/>
                    <a:pt x="194226" y="161097"/>
                    <a:pt x="186682" y="173252"/>
                  </a:cubicBezTo>
                  <a:cubicBezTo>
                    <a:pt x="179139" y="185407"/>
                    <a:pt x="175220" y="191785"/>
                    <a:pt x="174928" y="192386"/>
                  </a:cubicBezTo>
                  <a:cubicBezTo>
                    <a:pt x="174635" y="192987"/>
                    <a:pt x="168367" y="200431"/>
                    <a:pt x="156125" y="214717"/>
                  </a:cubicBezTo>
                  <a:lnTo>
                    <a:pt x="133955" y="234961"/>
                  </a:lnTo>
                  <a:cubicBezTo>
                    <a:pt x="125133" y="243783"/>
                    <a:pt x="118724" y="249859"/>
                    <a:pt x="114729" y="253186"/>
                  </a:cubicBezTo>
                  <a:lnTo>
                    <a:pt x="110240" y="258429"/>
                  </a:lnTo>
                  <a:lnTo>
                    <a:pt x="116208" y="260473"/>
                  </a:lnTo>
                  <a:cubicBezTo>
                    <a:pt x="116208" y="259837"/>
                    <a:pt x="116295" y="258876"/>
                    <a:pt x="116469" y="257592"/>
                  </a:cubicBezTo>
                  <a:lnTo>
                    <a:pt x="126730" y="257592"/>
                  </a:lnTo>
                  <a:cubicBezTo>
                    <a:pt x="133817" y="257592"/>
                    <a:pt x="138187" y="257592"/>
                    <a:pt x="139840" y="257592"/>
                  </a:cubicBezTo>
                  <a:lnTo>
                    <a:pt x="144108" y="259718"/>
                  </a:lnTo>
                  <a:lnTo>
                    <a:pt x="154815" y="260612"/>
                  </a:lnTo>
                  <a:lnTo>
                    <a:pt x="161856" y="261506"/>
                  </a:lnTo>
                  <a:cubicBezTo>
                    <a:pt x="162544" y="261475"/>
                    <a:pt x="164012" y="261136"/>
                    <a:pt x="166262" y="260489"/>
                  </a:cubicBezTo>
                  <a:cubicBezTo>
                    <a:pt x="168511" y="259842"/>
                    <a:pt x="170088" y="259518"/>
                    <a:pt x="170991" y="259518"/>
                  </a:cubicBezTo>
                  <a:lnTo>
                    <a:pt x="177924" y="260489"/>
                  </a:lnTo>
                  <a:lnTo>
                    <a:pt x="181668" y="256622"/>
                  </a:lnTo>
                  <a:cubicBezTo>
                    <a:pt x="187399" y="259795"/>
                    <a:pt x="190927" y="261603"/>
                    <a:pt x="192252" y="262045"/>
                  </a:cubicBezTo>
                  <a:lnTo>
                    <a:pt x="201387" y="266605"/>
                  </a:lnTo>
                  <a:lnTo>
                    <a:pt x="209337" y="276542"/>
                  </a:lnTo>
                  <a:lnTo>
                    <a:pt x="212095" y="278391"/>
                  </a:lnTo>
                  <a:cubicBezTo>
                    <a:pt x="215700" y="281996"/>
                    <a:pt x="217700" y="286569"/>
                    <a:pt x="218095" y="292110"/>
                  </a:cubicBezTo>
                  <a:cubicBezTo>
                    <a:pt x="218491" y="297651"/>
                    <a:pt x="216835" y="301839"/>
                    <a:pt x="213127" y="304673"/>
                  </a:cubicBezTo>
                  <a:lnTo>
                    <a:pt x="203560" y="312885"/>
                  </a:lnTo>
                  <a:lnTo>
                    <a:pt x="201079" y="311914"/>
                  </a:lnTo>
                  <a:cubicBezTo>
                    <a:pt x="199292" y="314071"/>
                    <a:pt x="197043" y="315578"/>
                    <a:pt x="194332" y="316436"/>
                  </a:cubicBezTo>
                  <a:cubicBezTo>
                    <a:pt x="191620" y="317293"/>
                    <a:pt x="187250" y="317399"/>
                    <a:pt x="181221" y="316752"/>
                  </a:cubicBezTo>
                  <a:cubicBezTo>
                    <a:pt x="171351" y="316752"/>
                    <a:pt x="165301" y="316382"/>
                    <a:pt x="163073" y="315642"/>
                  </a:cubicBezTo>
                  <a:lnTo>
                    <a:pt x="154985" y="313855"/>
                  </a:lnTo>
                  <a:cubicBezTo>
                    <a:pt x="151205" y="313855"/>
                    <a:pt x="147703" y="313532"/>
                    <a:pt x="144478" y="312885"/>
                  </a:cubicBezTo>
                  <a:lnTo>
                    <a:pt x="137052" y="312885"/>
                  </a:lnTo>
                  <a:lnTo>
                    <a:pt x="122385" y="311914"/>
                  </a:lnTo>
                  <a:cubicBezTo>
                    <a:pt x="121482" y="312438"/>
                    <a:pt x="115792" y="313408"/>
                    <a:pt x="105315" y="314826"/>
                  </a:cubicBezTo>
                  <a:lnTo>
                    <a:pt x="91358" y="317722"/>
                  </a:lnTo>
                  <a:cubicBezTo>
                    <a:pt x="75520" y="320300"/>
                    <a:pt x="66364" y="321589"/>
                    <a:pt x="63889" y="321589"/>
                  </a:cubicBezTo>
                  <a:lnTo>
                    <a:pt x="57957" y="321589"/>
                  </a:lnTo>
                  <a:lnTo>
                    <a:pt x="39655" y="324485"/>
                  </a:lnTo>
                  <a:cubicBezTo>
                    <a:pt x="34263" y="324485"/>
                    <a:pt x="29587" y="323299"/>
                    <a:pt x="25628" y="320927"/>
                  </a:cubicBezTo>
                  <a:cubicBezTo>
                    <a:pt x="21668" y="318554"/>
                    <a:pt x="17635" y="313747"/>
                    <a:pt x="13526" y="306507"/>
                  </a:cubicBezTo>
                  <a:lnTo>
                    <a:pt x="5885" y="290084"/>
                  </a:lnTo>
                  <a:lnTo>
                    <a:pt x="0" y="288620"/>
                  </a:lnTo>
                  <a:cubicBezTo>
                    <a:pt x="0" y="285529"/>
                    <a:pt x="413" y="282532"/>
                    <a:pt x="1240" y="279631"/>
                  </a:cubicBezTo>
                  <a:cubicBezTo>
                    <a:pt x="2067" y="276729"/>
                    <a:pt x="5844" y="272392"/>
                    <a:pt x="12571" y="266620"/>
                  </a:cubicBezTo>
                  <a:cubicBezTo>
                    <a:pt x="19298" y="260848"/>
                    <a:pt x="30188" y="251091"/>
                    <a:pt x="45240" y="237349"/>
                  </a:cubicBezTo>
                  <a:cubicBezTo>
                    <a:pt x="60291" y="223607"/>
                    <a:pt x="69635" y="215249"/>
                    <a:pt x="73271" y="212276"/>
                  </a:cubicBezTo>
                  <a:cubicBezTo>
                    <a:pt x="76907" y="209302"/>
                    <a:pt x="79418" y="207122"/>
                    <a:pt x="80804" y="205736"/>
                  </a:cubicBezTo>
                  <a:lnTo>
                    <a:pt x="93484" y="194027"/>
                  </a:lnTo>
                  <a:lnTo>
                    <a:pt x="101002" y="188404"/>
                  </a:lnTo>
                  <a:lnTo>
                    <a:pt x="119874" y="169501"/>
                  </a:lnTo>
                  <a:cubicBezTo>
                    <a:pt x="131305" y="154978"/>
                    <a:pt x="137648" y="146464"/>
                    <a:pt x="138901" y="143957"/>
                  </a:cubicBezTo>
                  <a:lnTo>
                    <a:pt x="141458" y="137949"/>
                  </a:lnTo>
                  <a:lnTo>
                    <a:pt x="154815" y="110295"/>
                  </a:lnTo>
                  <a:lnTo>
                    <a:pt x="156679" y="102823"/>
                  </a:lnTo>
                  <a:cubicBezTo>
                    <a:pt x="159206" y="92707"/>
                    <a:pt x="160469" y="86955"/>
                    <a:pt x="160469" y="85569"/>
                  </a:cubicBezTo>
                  <a:cubicBezTo>
                    <a:pt x="159832" y="83689"/>
                    <a:pt x="158667" y="80485"/>
                    <a:pt x="156972" y="75955"/>
                  </a:cubicBezTo>
                  <a:cubicBezTo>
                    <a:pt x="155277" y="71426"/>
                    <a:pt x="153503" y="68232"/>
                    <a:pt x="151649" y="66373"/>
                  </a:cubicBezTo>
                  <a:cubicBezTo>
                    <a:pt x="149795" y="64514"/>
                    <a:pt x="147258" y="62778"/>
                    <a:pt x="144039" y="61165"/>
                  </a:cubicBezTo>
                  <a:cubicBezTo>
                    <a:pt x="140819" y="59553"/>
                    <a:pt x="139209" y="58182"/>
                    <a:pt x="139209" y="57052"/>
                  </a:cubicBezTo>
                  <a:lnTo>
                    <a:pt x="136466" y="54772"/>
                  </a:lnTo>
                  <a:cubicBezTo>
                    <a:pt x="135552" y="54772"/>
                    <a:pt x="134443" y="54448"/>
                    <a:pt x="133139" y="53801"/>
                  </a:cubicBezTo>
                  <a:lnTo>
                    <a:pt x="127747" y="53801"/>
                  </a:lnTo>
                  <a:lnTo>
                    <a:pt x="123787" y="52800"/>
                  </a:lnTo>
                  <a:cubicBezTo>
                    <a:pt x="121374" y="52184"/>
                    <a:pt x="115576" y="54566"/>
                    <a:pt x="106394" y="59948"/>
                  </a:cubicBezTo>
                  <a:cubicBezTo>
                    <a:pt x="98188" y="64642"/>
                    <a:pt x="93332" y="67741"/>
                    <a:pt x="91827" y="69246"/>
                  </a:cubicBezTo>
                  <a:cubicBezTo>
                    <a:pt x="90323" y="70751"/>
                    <a:pt x="88728" y="74322"/>
                    <a:pt x="87044" y="79961"/>
                  </a:cubicBezTo>
                  <a:lnTo>
                    <a:pt x="81036" y="96938"/>
                  </a:lnTo>
                  <a:cubicBezTo>
                    <a:pt x="79546" y="101396"/>
                    <a:pt x="77371" y="104667"/>
                    <a:pt x="74511" y="106752"/>
                  </a:cubicBezTo>
                  <a:cubicBezTo>
                    <a:pt x="71651" y="108837"/>
                    <a:pt x="68125" y="109556"/>
                    <a:pt x="63935" y="108909"/>
                  </a:cubicBezTo>
                  <a:cubicBezTo>
                    <a:pt x="62209" y="108909"/>
                    <a:pt x="59015" y="108441"/>
                    <a:pt x="54352" y="107507"/>
                  </a:cubicBezTo>
                  <a:cubicBezTo>
                    <a:pt x="49689" y="106572"/>
                    <a:pt x="47358" y="104646"/>
                    <a:pt x="47358" y="101730"/>
                  </a:cubicBezTo>
                  <a:lnTo>
                    <a:pt x="41827" y="93441"/>
                  </a:lnTo>
                  <a:lnTo>
                    <a:pt x="38546" y="93441"/>
                  </a:lnTo>
                  <a:lnTo>
                    <a:pt x="28994" y="73321"/>
                  </a:lnTo>
                  <a:cubicBezTo>
                    <a:pt x="31880" y="65248"/>
                    <a:pt x="34168" y="59525"/>
                    <a:pt x="35857" y="56151"/>
                  </a:cubicBezTo>
                  <a:cubicBezTo>
                    <a:pt x="37547" y="52777"/>
                    <a:pt x="39419" y="49714"/>
                    <a:pt x="41473" y="46961"/>
                  </a:cubicBezTo>
                  <a:lnTo>
                    <a:pt x="47142" y="39012"/>
                  </a:lnTo>
                  <a:lnTo>
                    <a:pt x="61131" y="17551"/>
                  </a:lnTo>
                  <a:cubicBezTo>
                    <a:pt x="63545" y="15137"/>
                    <a:pt x="65943" y="13337"/>
                    <a:pt x="68326" y="12151"/>
                  </a:cubicBezTo>
                  <a:cubicBezTo>
                    <a:pt x="70708" y="10965"/>
                    <a:pt x="74547" y="9709"/>
                    <a:pt x="79842" y="8384"/>
                  </a:cubicBezTo>
                  <a:cubicBezTo>
                    <a:pt x="85136" y="7059"/>
                    <a:pt x="90531" y="5426"/>
                    <a:pt x="96026" y="3485"/>
                  </a:cubicBezTo>
                  <a:cubicBezTo>
                    <a:pt x="101520" y="1544"/>
                    <a:pt x="107329" y="391"/>
                    <a:pt x="113450" y="2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000" b="1"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382640" y="2008554"/>
            <a:ext cx="2076556" cy="2016594"/>
            <a:chOff x="5267027" y="3807251"/>
            <a:chExt cx="1061201" cy="1030558"/>
          </a:xfrm>
        </p:grpSpPr>
        <p:pic>
          <p:nvPicPr>
            <p:cNvPr id="39" name="Picture 4" descr="笔触 素材 毛笔 水墨书法 中国风 书法..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027" y="3807251"/>
              <a:ext cx="1061201" cy="103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文本框 63"/>
            <p:cNvSpPr txBox="1"/>
            <p:nvPr/>
          </p:nvSpPr>
          <p:spPr>
            <a:xfrm>
              <a:off x="5671191" y="4176630"/>
              <a:ext cx="181900" cy="334328"/>
            </a:xfrm>
            <a:custGeom>
              <a:avLst/>
              <a:gdLst/>
              <a:ahLst/>
              <a:cxnLst/>
              <a:rect l="l" t="t" r="r" b="b"/>
              <a:pathLst>
                <a:path w="181900" h="334328">
                  <a:moveTo>
                    <a:pt x="85088" y="319"/>
                  </a:moveTo>
                  <a:lnTo>
                    <a:pt x="88816" y="1567"/>
                  </a:lnTo>
                  <a:cubicBezTo>
                    <a:pt x="89525" y="1916"/>
                    <a:pt x="93587" y="2253"/>
                    <a:pt x="101002" y="2576"/>
                  </a:cubicBezTo>
                  <a:cubicBezTo>
                    <a:pt x="108418" y="2900"/>
                    <a:pt x="115207" y="4602"/>
                    <a:pt x="121369" y="7683"/>
                  </a:cubicBezTo>
                  <a:lnTo>
                    <a:pt x="128502" y="12428"/>
                  </a:lnTo>
                  <a:lnTo>
                    <a:pt x="137114" y="17605"/>
                  </a:lnTo>
                  <a:cubicBezTo>
                    <a:pt x="141079" y="20779"/>
                    <a:pt x="147490" y="28109"/>
                    <a:pt x="156349" y="39597"/>
                  </a:cubicBezTo>
                  <a:cubicBezTo>
                    <a:pt x="165207" y="51085"/>
                    <a:pt x="171369" y="59473"/>
                    <a:pt x="174836" y="64763"/>
                  </a:cubicBezTo>
                  <a:cubicBezTo>
                    <a:pt x="178302" y="70052"/>
                    <a:pt x="179640" y="74987"/>
                    <a:pt x="178849" y="79568"/>
                  </a:cubicBezTo>
                  <a:lnTo>
                    <a:pt x="177447" y="83743"/>
                  </a:lnTo>
                  <a:cubicBezTo>
                    <a:pt x="177231" y="83836"/>
                    <a:pt x="177285" y="85035"/>
                    <a:pt x="177609" y="87340"/>
                  </a:cubicBezTo>
                  <a:cubicBezTo>
                    <a:pt x="177932" y="89646"/>
                    <a:pt x="177237" y="92571"/>
                    <a:pt x="175521" y="96114"/>
                  </a:cubicBezTo>
                  <a:cubicBezTo>
                    <a:pt x="172872" y="101393"/>
                    <a:pt x="169092" y="107468"/>
                    <a:pt x="164183" y="114340"/>
                  </a:cubicBezTo>
                  <a:cubicBezTo>
                    <a:pt x="159273" y="121211"/>
                    <a:pt x="155576" y="126053"/>
                    <a:pt x="153090" y="128867"/>
                  </a:cubicBezTo>
                  <a:cubicBezTo>
                    <a:pt x="150605" y="131682"/>
                    <a:pt x="149038" y="133381"/>
                    <a:pt x="148391" y="133967"/>
                  </a:cubicBezTo>
                  <a:lnTo>
                    <a:pt x="130721" y="148187"/>
                  </a:lnTo>
                  <a:cubicBezTo>
                    <a:pt x="133494" y="149696"/>
                    <a:pt x="136174" y="151427"/>
                    <a:pt x="138763" y="153378"/>
                  </a:cubicBezTo>
                  <a:lnTo>
                    <a:pt x="141736" y="156352"/>
                  </a:lnTo>
                  <a:cubicBezTo>
                    <a:pt x="150805" y="166068"/>
                    <a:pt x="156297" y="171884"/>
                    <a:pt x="158213" y="173799"/>
                  </a:cubicBezTo>
                  <a:cubicBezTo>
                    <a:pt x="160128" y="175715"/>
                    <a:pt x="163864" y="180318"/>
                    <a:pt x="169421" y="187611"/>
                  </a:cubicBezTo>
                  <a:cubicBezTo>
                    <a:pt x="174977" y="194903"/>
                    <a:pt x="178089" y="200041"/>
                    <a:pt x="178757" y="203024"/>
                  </a:cubicBezTo>
                  <a:cubicBezTo>
                    <a:pt x="179424" y="206008"/>
                    <a:pt x="180169" y="208337"/>
                    <a:pt x="180991" y="210011"/>
                  </a:cubicBezTo>
                  <a:lnTo>
                    <a:pt x="180991" y="221874"/>
                  </a:lnTo>
                  <a:lnTo>
                    <a:pt x="181900" y="246508"/>
                  </a:lnTo>
                  <a:lnTo>
                    <a:pt x="179065" y="253148"/>
                  </a:lnTo>
                  <a:lnTo>
                    <a:pt x="179065" y="256368"/>
                  </a:lnTo>
                  <a:cubicBezTo>
                    <a:pt x="178212" y="260640"/>
                    <a:pt x="175414" y="266844"/>
                    <a:pt x="170669" y="274978"/>
                  </a:cubicBezTo>
                  <a:cubicBezTo>
                    <a:pt x="165923" y="283113"/>
                    <a:pt x="159268" y="290734"/>
                    <a:pt x="150702" y="297841"/>
                  </a:cubicBezTo>
                  <a:lnTo>
                    <a:pt x="147375" y="300460"/>
                  </a:lnTo>
                  <a:lnTo>
                    <a:pt x="135435" y="311398"/>
                  </a:lnTo>
                  <a:cubicBezTo>
                    <a:pt x="126561" y="318793"/>
                    <a:pt x="116994" y="323959"/>
                    <a:pt x="106733" y="326897"/>
                  </a:cubicBezTo>
                  <a:lnTo>
                    <a:pt x="100140" y="327852"/>
                  </a:lnTo>
                  <a:lnTo>
                    <a:pt x="94686" y="329885"/>
                  </a:lnTo>
                  <a:lnTo>
                    <a:pt x="91112" y="333460"/>
                  </a:lnTo>
                  <a:cubicBezTo>
                    <a:pt x="83357" y="334281"/>
                    <a:pt x="77670" y="334520"/>
                    <a:pt x="74050" y="334176"/>
                  </a:cubicBezTo>
                  <a:cubicBezTo>
                    <a:pt x="70429" y="333832"/>
                    <a:pt x="67720" y="333357"/>
                    <a:pt x="65923" y="332751"/>
                  </a:cubicBezTo>
                  <a:lnTo>
                    <a:pt x="61008" y="331534"/>
                  </a:lnTo>
                  <a:cubicBezTo>
                    <a:pt x="48868" y="328976"/>
                    <a:pt x="41843" y="327215"/>
                    <a:pt x="39933" y="326250"/>
                  </a:cubicBezTo>
                  <a:lnTo>
                    <a:pt x="33016" y="320318"/>
                  </a:lnTo>
                  <a:lnTo>
                    <a:pt x="23957" y="314294"/>
                  </a:lnTo>
                  <a:cubicBezTo>
                    <a:pt x="14980" y="308769"/>
                    <a:pt x="8743" y="300937"/>
                    <a:pt x="5246" y="290800"/>
                  </a:cubicBezTo>
                  <a:cubicBezTo>
                    <a:pt x="1749" y="280663"/>
                    <a:pt x="0" y="273499"/>
                    <a:pt x="0" y="269309"/>
                  </a:cubicBezTo>
                  <a:cubicBezTo>
                    <a:pt x="0" y="265118"/>
                    <a:pt x="794" y="261036"/>
                    <a:pt x="2381" y="257061"/>
                  </a:cubicBezTo>
                  <a:cubicBezTo>
                    <a:pt x="3968" y="253086"/>
                    <a:pt x="5911" y="250339"/>
                    <a:pt x="8212" y="248819"/>
                  </a:cubicBezTo>
                  <a:lnTo>
                    <a:pt x="19967" y="245584"/>
                  </a:lnTo>
                  <a:lnTo>
                    <a:pt x="24388" y="247586"/>
                  </a:lnTo>
                  <a:cubicBezTo>
                    <a:pt x="28004" y="248891"/>
                    <a:pt x="32941" y="251977"/>
                    <a:pt x="39201" y="256845"/>
                  </a:cubicBezTo>
                  <a:cubicBezTo>
                    <a:pt x="45461" y="261714"/>
                    <a:pt x="50003" y="267332"/>
                    <a:pt x="52828" y="273700"/>
                  </a:cubicBezTo>
                  <a:lnTo>
                    <a:pt x="57496" y="284592"/>
                  </a:lnTo>
                  <a:cubicBezTo>
                    <a:pt x="62765" y="285002"/>
                    <a:pt x="67435" y="284771"/>
                    <a:pt x="71508" y="283898"/>
                  </a:cubicBezTo>
                  <a:cubicBezTo>
                    <a:pt x="75580" y="283025"/>
                    <a:pt x="82531" y="279823"/>
                    <a:pt x="92360" y="274293"/>
                  </a:cubicBezTo>
                  <a:cubicBezTo>
                    <a:pt x="102189" y="268762"/>
                    <a:pt x="110164" y="262782"/>
                    <a:pt x="116285" y="256352"/>
                  </a:cubicBezTo>
                  <a:cubicBezTo>
                    <a:pt x="122407" y="249923"/>
                    <a:pt x="127121" y="243103"/>
                    <a:pt x="130428" y="235893"/>
                  </a:cubicBezTo>
                  <a:cubicBezTo>
                    <a:pt x="133735" y="228683"/>
                    <a:pt x="135543" y="221029"/>
                    <a:pt x="135851" y="212930"/>
                  </a:cubicBezTo>
                  <a:cubicBezTo>
                    <a:pt x="136159" y="204832"/>
                    <a:pt x="135892" y="200167"/>
                    <a:pt x="135050" y="198934"/>
                  </a:cubicBezTo>
                  <a:cubicBezTo>
                    <a:pt x="134208" y="197702"/>
                    <a:pt x="131830" y="195881"/>
                    <a:pt x="127917" y="193473"/>
                  </a:cubicBezTo>
                  <a:cubicBezTo>
                    <a:pt x="124004" y="191064"/>
                    <a:pt x="119616" y="188491"/>
                    <a:pt x="114752" y="185754"/>
                  </a:cubicBezTo>
                  <a:cubicBezTo>
                    <a:pt x="109889" y="183017"/>
                    <a:pt x="106415" y="181351"/>
                    <a:pt x="104330" y="180755"/>
                  </a:cubicBezTo>
                  <a:cubicBezTo>
                    <a:pt x="102245" y="180159"/>
                    <a:pt x="98579" y="179243"/>
                    <a:pt x="93330" y="178005"/>
                  </a:cubicBezTo>
                  <a:cubicBezTo>
                    <a:pt x="88082" y="176767"/>
                    <a:pt x="85802" y="175989"/>
                    <a:pt x="86490" y="175671"/>
                  </a:cubicBezTo>
                  <a:lnTo>
                    <a:pt x="74951" y="182573"/>
                  </a:lnTo>
                  <a:lnTo>
                    <a:pt x="61640" y="184853"/>
                  </a:lnTo>
                  <a:cubicBezTo>
                    <a:pt x="56546" y="177653"/>
                    <a:pt x="50961" y="170320"/>
                    <a:pt x="44886" y="162853"/>
                  </a:cubicBezTo>
                  <a:cubicBezTo>
                    <a:pt x="38811" y="155386"/>
                    <a:pt x="36893" y="148757"/>
                    <a:pt x="39132" y="142964"/>
                  </a:cubicBezTo>
                  <a:lnTo>
                    <a:pt x="40703" y="139821"/>
                  </a:lnTo>
                  <a:cubicBezTo>
                    <a:pt x="45479" y="136647"/>
                    <a:pt x="49351" y="134321"/>
                    <a:pt x="52319" y="132842"/>
                  </a:cubicBezTo>
                  <a:lnTo>
                    <a:pt x="73195" y="124307"/>
                  </a:lnTo>
                  <a:lnTo>
                    <a:pt x="82885" y="117529"/>
                  </a:lnTo>
                  <a:lnTo>
                    <a:pt x="87214" y="116080"/>
                  </a:lnTo>
                  <a:cubicBezTo>
                    <a:pt x="91230" y="115074"/>
                    <a:pt x="97670" y="109836"/>
                    <a:pt x="106533" y="100366"/>
                  </a:cubicBezTo>
                  <a:cubicBezTo>
                    <a:pt x="115397" y="90897"/>
                    <a:pt x="121770" y="83060"/>
                    <a:pt x="125652" y="76857"/>
                  </a:cubicBezTo>
                  <a:cubicBezTo>
                    <a:pt x="129534" y="70653"/>
                    <a:pt x="131342" y="66368"/>
                    <a:pt x="131075" y="64000"/>
                  </a:cubicBezTo>
                  <a:cubicBezTo>
                    <a:pt x="130808" y="61633"/>
                    <a:pt x="128731" y="58626"/>
                    <a:pt x="124843" y="54980"/>
                  </a:cubicBezTo>
                  <a:cubicBezTo>
                    <a:pt x="120956" y="51334"/>
                    <a:pt x="114015" y="49665"/>
                    <a:pt x="104022" y="49973"/>
                  </a:cubicBezTo>
                  <a:cubicBezTo>
                    <a:pt x="94029" y="50281"/>
                    <a:pt x="87106" y="50849"/>
                    <a:pt x="83255" y="51675"/>
                  </a:cubicBezTo>
                  <a:cubicBezTo>
                    <a:pt x="79403" y="52502"/>
                    <a:pt x="73878" y="55920"/>
                    <a:pt x="66678" y="61928"/>
                  </a:cubicBezTo>
                  <a:lnTo>
                    <a:pt x="55832" y="71095"/>
                  </a:lnTo>
                  <a:cubicBezTo>
                    <a:pt x="55247" y="74001"/>
                    <a:pt x="54302" y="76325"/>
                    <a:pt x="52997" y="78066"/>
                  </a:cubicBezTo>
                  <a:cubicBezTo>
                    <a:pt x="51693" y="79807"/>
                    <a:pt x="49962" y="81443"/>
                    <a:pt x="47805" y="82973"/>
                  </a:cubicBezTo>
                  <a:cubicBezTo>
                    <a:pt x="45649" y="84503"/>
                    <a:pt x="42254" y="85060"/>
                    <a:pt x="37622" y="84644"/>
                  </a:cubicBezTo>
                  <a:cubicBezTo>
                    <a:pt x="32990" y="84228"/>
                    <a:pt x="29878" y="82428"/>
                    <a:pt x="28286" y="79245"/>
                  </a:cubicBezTo>
                  <a:lnTo>
                    <a:pt x="25236" y="73899"/>
                  </a:lnTo>
                  <a:lnTo>
                    <a:pt x="17856" y="67582"/>
                  </a:lnTo>
                  <a:cubicBezTo>
                    <a:pt x="17014" y="64152"/>
                    <a:pt x="16346" y="61687"/>
                    <a:pt x="15853" y="60187"/>
                  </a:cubicBezTo>
                  <a:lnTo>
                    <a:pt x="9675" y="46769"/>
                  </a:lnTo>
                  <a:cubicBezTo>
                    <a:pt x="9675" y="42630"/>
                    <a:pt x="12220" y="38015"/>
                    <a:pt x="17309" y="32926"/>
                  </a:cubicBezTo>
                  <a:cubicBezTo>
                    <a:pt x="22398" y="27837"/>
                    <a:pt x="32910" y="20755"/>
                    <a:pt x="48845" y="11681"/>
                  </a:cubicBezTo>
                  <a:cubicBezTo>
                    <a:pt x="64780" y="2607"/>
                    <a:pt x="76861" y="-1180"/>
                    <a:pt x="85088" y="3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000" b="1"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857012" y="2008554"/>
            <a:ext cx="2076556" cy="2016594"/>
            <a:chOff x="5267027" y="5152241"/>
            <a:chExt cx="1061201" cy="1030558"/>
          </a:xfrm>
        </p:grpSpPr>
        <p:pic>
          <p:nvPicPr>
            <p:cNvPr id="40" name="Picture 4" descr="笔触 素材 毛笔 水墨书法 中国风 书法..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027" y="5152241"/>
              <a:ext cx="1061201" cy="103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文本框 65"/>
            <p:cNvSpPr txBox="1"/>
            <p:nvPr/>
          </p:nvSpPr>
          <p:spPr>
            <a:xfrm>
              <a:off x="5632523" y="5551212"/>
              <a:ext cx="233201" cy="330988"/>
            </a:xfrm>
            <a:custGeom>
              <a:avLst/>
              <a:gdLst/>
              <a:ahLst/>
              <a:cxnLst/>
              <a:rect l="l" t="t" r="r" b="b"/>
              <a:pathLst>
                <a:path w="233201" h="330988">
                  <a:moveTo>
                    <a:pt x="137211" y="53973"/>
                  </a:moveTo>
                  <a:lnTo>
                    <a:pt x="130289" y="65889"/>
                  </a:lnTo>
                  <a:lnTo>
                    <a:pt x="126391" y="76566"/>
                  </a:lnTo>
                  <a:lnTo>
                    <a:pt x="118581" y="86364"/>
                  </a:lnTo>
                  <a:lnTo>
                    <a:pt x="109892" y="103742"/>
                  </a:lnTo>
                  <a:lnTo>
                    <a:pt x="96719" y="123015"/>
                  </a:lnTo>
                  <a:cubicBezTo>
                    <a:pt x="95364" y="125275"/>
                    <a:pt x="92547" y="131175"/>
                    <a:pt x="88269" y="140716"/>
                  </a:cubicBezTo>
                  <a:cubicBezTo>
                    <a:pt x="83991" y="150258"/>
                    <a:pt x="78669" y="159805"/>
                    <a:pt x="72301" y="169356"/>
                  </a:cubicBezTo>
                  <a:cubicBezTo>
                    <a:pt x="65933" y="178908"/>
                    <a:pt x="62467" y="184829"/>
                    <a:pt x="61902" y="187119"/>
                  </a:cubicBezTo>
                  <a:lnTo>
                    <a:pt x="56972" y="198920"/>
                  </a:lnTo>
                  <a:cubicBezTo>
                    <a:pt x="55226" y="202402"/>
                    <a:pt x="54353" y="204164"/>
                    <a:pt x="54353" y="204205"/>
                  </a:cubicBezTo>
                  <a:lnTo>
                    <a:pt x="54353" y="206131"/>
                  </a:lnTo>
                  <a:lnTo>
                    <a:pt x="54353" y="209042"/>
                  </a:lnTo>
                  <a:lnTo>
                    <a:pt x="55585" y="205067"/>
                  </a:lnTo>
                  <a:lnTo>
                    <a:pt x="57357" y="202171"/>
                  </a:lnTo>
                  <a:lnTo>
                    <a:pt x="65676" y="202171"/>
                  </a:lnTo>
                  <a:cubicBezTo>
                    <a:pt x="65584" y="202346"/>
                    <a:pt x="66570" y="201380"/>
                    <a:pt x="68634" y="199275"/>
                  </a:cubicBezTo>
                  <a:lnTo>
                    <a:pt x="76322" y="199275"/>
                  </a:lnTo>
                  <a:lnTo>
                    <a:pt x="75829" y="199768"/>
                  </a:lnTo>
                  <a:cubicBezTo>
                    <a:pt x="77236" y="198361"/>
                    <a:pt x="80584" y="197282"/>
                    <a:pt x="85874" y="196533"/>
                  </a:cubicBezTo>
                  <a:lnTo>
                    <a:pt x="94239" y="194437"/>
                  </a:lnTo>
                  <a:cubicBezTo>
                    <a:pt x="96755" y="194437"/>
                    <a:pt x="100784" y="194296"/>
                    <a:pt x="106325" y="194014"/>
                  </a:cubicBezTo>
                  <a:cubicBezTo>
                    <a:pt x="111866" y="193731"/>
                    <a:pt x="115941" y="192804"/>
                    <a:pt x="118550" y="191233"/>
                  </a:cubicBezTo>
                  <a:lnTo>
                    <a:pt x="118504" y="191202"/>
                  </a:lnTo>
                  <a:lnTo>
                    <a:pt x="119875" y="184485"/>
                  </a:lnTo>
                  <a:lnTo>
                    <a:pt x="128579" y="119533"/>
                  </a:lnTo>
                  <a:cubicBezTo>
                    <a:pt x="128579" y="115610"/>
                    <a:pt x="129385" y="109969"/>
                    <a:pt x="130998" y="102610"/>
                  </a:cubicBezTo>
                  <a:cubicBezTo>
                    <a:pt x="132610" y="95251"/>
                    <a:pt x="133904" y="88115"/>
                    <a:pt x="134880" y="81203"/>
                  </a:cubicBezTo>
                  <a:cubicBezTo>
                    <a:pt x="135856" y="74291"/>
                    <a:pt x="136508" y="67117"/>
                    <a:pt x="136837" y="59681"/>
                  </a:cubicBezTo>
                  <a:close/>
                  <a:moveTo>
                    <a:pt x="125760" y="52"/>
                  </a:moveTo>
                  <a:cubicBezTo>
                    <a:pt x="127290" y="355"/>
                    <a:pt x="129010" y="986"/>
                    <a:pt x="130921" y="1947"/>
                  </a:cubicBezTo>
                  <a:cubicBezTo>
                    <a:pt x="132831" y="2907"/>
                    <a:pt x="136262" y="6566"/>
                    <a:pt x="141212" y="12923"/>
                  </a:cubicBezTo>
                  <a:lnTo>
                    <a:pt x="145372" y="23322"/>
                  </a:lnTo>
                  <a:cubicBezTo>
                    <a:pt x="146234" y="19461"/>
                    <a:pt x="148237" y="17756"/>
                    <a:pt x="151380" y="18208"/>
                  </a:cubicBezTo>
                  <a:cubicBezTo>
                    <a:pt x="154523" y="18660"/>
                    <a:pt x="156713" y="19194"/>
                    <a:pt x="157951" y="19810"/>
                  </a:cubicBezTo>
                  <a:cubicBezTo>
                    <a:pt x="159188" y="20426"/>
                    <a:pt x="163078" y="24740"/>
                    <a:pt x="169621" y="32751"/>
                  </a:cubicBezTo>
                  <a:lnTo>
                    <a:pt x="181961" y="52609"/>
                  </a:lnTo>
                  <a:cubicBezTo>
                    <a:pt x="180030" y="55999"/>
                    <a:pt x="179065" y="57128"/>
                    <a:pt x="179065" y="55999"/>
                  </a:cubicBezTo>
                  <a:lnTo>
                    <a:pt x="176985" y="91217"/>
                  </a:lnTo>
                  <a:lnTo>
                    <a:pt x="175198" y="102895"/>
                  </a:lnTo>
                  <a:lnTo>
                    <a:pt x="175198" y="111276"/>
                  </a:lnTo>
                  <a:cubicBezTo>
                    <a:pt x="174448" y="117222"/>
                    <a:pt x="173318" y="122101"/>
                    <a:pt x="171808" y="125911"/>
                  </a:cubicBezTo>
                  <a:lnTo>
                    <a:pt x="168743" y="131997"/>
                  </a:lnTo>
                  <a:cubicBezTo>
                    <a:pt x="167890" y="133702"/>
                    <a:pt x="167464" y="135858"/>
                    <a:pt x="167464" y="138467"/>
                  </a:cubicBezTo>
                  <a:lnTo>
                    <a:pt x="167464" y="150361"/>
                  </a:lnTo>
                  <a:cubicBezTo>
                    <a:pt x="166817" y="154212"/>
                    <a:pt x="166493" y="158356"/>
                    <a:pt x="166493" y="162793"/>
                  </a:cubicBezTo>
                  <a:lnTo>
                    <a:pt x="163458" y="182867"/>
                  </a:lnTo>
                  <a:cubicBezTo>
                    <a:pt x="162719" y="186493"/>
                    <a:pt x="162074" y="187877"/>
                    <a:pt x="161525" y="187019"/>
                  </a:cubicBezTo>
                  <a:cubicBezTo>
                    <a:pt x="160975" y="186162"/>
                    <a:pt x="160644" y="185733"/>
                    <a:pt x="160531" y="185733"/>
                  </a:cubicBezTo>
                  <a:lnTo>
                    <a:pt x="160985" y="187540"/>
                  </a:lnTo>
                  <a:lnTo>
                    <a:pt x="162626" y="186703"/>
                  </a:lnTo>
                  <a:cubicBezTo>
                    <a:pt x="165143" y="187998"/>
                    <a:pt x="165518" y="188645"/>
                    <a:pt x="163751" y="188645"/>
                  </a:cubicBezTo>
                  <a:lnTo>
                    <a:pt x="169559" y="186703"/>
                  </a:lnTo>
                  <a:lnTo>
                    <a:pt x="176846" y="186703"/>
                  </a:lnTo>
                  <a:lnTo>
                    <a:pt x="176800" y="186781"/>
                  </a:lnTo>
                  <a:cubicBezTo>
                    <a:pt x="178977" y="184798"/>
                    <a:pt x="182480" y="184128"/>
                    <a:pt x="187307" y="184770"/>
                  </a:cubicBezTo>
                  <a:cubicBezTo>
                    <a:pt x="192134" y="185412"/>
                    <a:pt x="194912" y="185502"/>
                    <a:pt x="195642" y="185040"/>
                  </a:cubicBezTo>
                  <a:lnTo>
                    <a:pt x="200571" y="183807"/>
                  </a:lnTo>
                  <a:cubicBezTo>
                    <a:pt x="204711" y="183807"/>
                    <a:pt x="208819" y="185846"/>
                    <a:pt x="212896" y="189923"/>
                  </a:cubicBezTo>
                  <a:cubicBezTo>
                    <a:pt x="212896" y="190560"/>
                    <a:pt x="212999" y="190981"/>
                    <a:pt x="213204" y="191187"/>
                  </a:cubicBezTo>
                  <a:lnTo>
                    <a:pt x="229643" y="210706"/>
                  </a:lnTo>
                  <a:lnTo>
                    <a:pt x="233201" y="219102"/>
                  </a:lnTo>
                  <a:lnTo>
                    <a:pt x="222956" y="234046"/>
                  </a:lnTo>
                  <a:cubicBezTo>
                    <a:pt x="211084" y="234837"/>
                    <a:pt x="203247" y="234503"/>
                    <a:pt x="199447" y="233045"/>
                  </a:cubicBezTo>
                  <a:lnTo>
                    <a:pt x="200125" y="232336"/>
                  </a:lnTo>
                  <a:lnTo>
                    <a:pt x="196797" y="235233"/>
                  </a:lnTo>
                  <a:cubicBezTo>
                    <a:pt x="191271" y="233384"/>
                    <a:pt x="188668" y="232418"/>
                    <a:pt x="188986" y="232336"/>
                  </a:cubicBezTo>
                  <a:lnTo>
                    <a:pt x="175352" y="236141"/>
                  </a:lnTo>
                  <a:lnTo>
                    <a:pt x="160932" y="237004"/>
                  </a:lnTo>
                  <a:lnTo>
                    <a:pt x="158159" y="240332"/>
                  </a:lnTo>
                  <a:cubicBezTo>
                    <a:pt x="155981" y="246874"/>
                    <a:pt x="154893" y="251912"/>
                    <a:pt x="154893" y="255445"/>
                  </a:cubicBezTo>
                  <a:lnTo>
                    <a:pt x="154893" y="265228"/>
                  </a:lnTo>
                  <a:lnTo>
                    <a:pt x="153768" y="273101"/>
                  </a:lnTo>
                  <a:lnTo>
                    <a:pt x="152844" y="286304"/>
                  </a:lnTo>
                  <a:cubicBezTo>
                    <a:pt x="151550" y="296605"/>
                    <a:pt x="149855" y="304904"/>
                    <a:pt x="147760" y="311200"/>
                  </a:cubicBezTo>
                  <a:lnTo>
                    <a:pt x="141104" y="327823"/>
                  </a:lnTo>
                  <a:cubicBezTo>
                    <a:pt x="136965" y="329209"/>
                    <a:pt x="132970" y="330236"/>
                    <a:pt x="129118" y="330904"/>
                  </a:cubicBezTo>
                  <a:cubicBezTo>
                    <a:pt x="125267" y="331572"/>
                    <a:pt x="121153" y="328272"/>
                    <a:pt x="116778" y="321006"/>
                  </a:cubicBezTo>
                  <a:cubicBezTo>
                    <a:pt x="112403" y="313739"/>
                    <a:pt x="110215" y="309351"/>
                    <a:pt x="110215" y="307841"/>
                  </a:cubicBezTo>
                  <a:lnTo>
                    <a:pt x="103452" y="289754"/>
                  </a:lnTo>
                  <a:cubicBezTo>
                    <a:pt x="105136" y="286509"/>
                    <a:pt x="106143" y="284568"/>
                    <a:pt x="106471" y="283931"/>
                  </a:cubicBezTo>
                  <a:lnTo>
                    <a:pt x="107396" y="276521"/>
                  </a:lnTo>
                  <a:lnTo>
                    <a:pt x="111186" y="262809"/>
                  </a:lnTo>
                  <a:lnTo>
                    <a:pt x="109245" y="258218"/>
                  </a:lnTo>
                  <a:lnTo>
                    <a:pt x="112141" y="252980"/>
                  </a:lnTo>
                  <a:cubicBezTo>
                    <a:pt x="110857" y="248584"/>
                    <a:pt x="110672" y="245678"/>
                    <a:pt x="111586" y="244260"/>
                  </a:cubicBezTo>
                  <a:lnTo>
                    <a:pt x="112983" y="240069"/>
                  </a:lnTo>
                  <a:lnTo>
                    <a:pt x="110161" y="239585"/>
                  </a:lnTo>
                  <a:cubicBezTo>
                    <a:pt x="110207" y="239261"/>
                    <a:pt x="108264" y="240342"/>
                    <a:pt x="104330" y="242828"/>
                  </a:cubicBezTo>
                  <a:lnTo>
                    <a:pt x="88585" y="244800"/>
                  </a:lnTo>
                  <a:lnTo>
                    <a:pt x="77354" y="248543"/>
                  </a:lnTo>
                  <a:cubicBezTo>
                    <a:pt x="75094" y="249293"/>
                    <a:pt x="71538" y="249819"/>
                    <a:pt x="66685" y="250122"/>
                  </a:cubicBezTo>
                  <a:cubicBezTo>
                    <a:pt x="61832" y="250425"/>
                    <a:pt x="58764" y="251008"/>
                    <a:pt x="57480" y="251871"/>
                  </a:cubicBezTo>
                  <a:lnTo>
                    <a:pt x="52997" y="254567"/>
                  </a:lnTo>
                  <a:lnTo>
                    <a:pt x="34248" y="252641"/>
                  </a:lnTo>
                  <a:lnTo>
                    <a:pt x="27177" y="252641"/>
                  </a:lnTo>
                  <a:cubicBezTo>
                    <a:pt x="23941" y="252641"/>
                    <a:pt x="20321" y="250836"/>
                    <a:pt x="16315" y="247226"/>
                  </a:cubicBezTo>
                  <a:cubicBezTo>
                    <a:pt x="12310" y="243616"/>
                    <a:pt x="9208" y="238514"/>
                    <a:pt x="7010" y="231920"/>
                  </a:cubicBezTo>
                  <a:lnTo>
                    <a:pt x="4175" y="223447"/>
                  </a:lnTo>
                  <a:cubicBezTo>
                    <a:pt x="1392" y="216494"/>
                    <a:pt x="0" y="211433"/>
                    <a:pt x="0" y="208264"/>
                  </a:cubicBezTo>
                  <a:cubicBezTo>
                    <a:pt x="0" y="205096"/>
                    <a:pt x="3426" y="198720"/>
                    <a:pt x="10276" y="189138"/>
                  </a:cubicBezTo>
                  <a:cubicBezTo>
                    <a:pt x="15966" y="181548"/>
                    <a:pt x="19415" y="175485"/>
                    <a:pt x="20621" y="170951"/>
                  </a:cubicBezTo>
                  <a:cubicBezTo>
                    <a:pt x="21828" y="166416"/>
                    <a:pt x="22660" y="163451"/>
                    <a:pt x="23117" y="162054"/>
                  </a:cubicBezTo>
                  <a:cubicBezTo>
                    <a:pt x="23574" y="160657"/>
                    <a:pt x="25205" y="158557"/>
                    <a:pt x="28009" y="155753"/>
                  </a:cubicBezTo>
                  <a:lnTo>
                    <a:pt x="45094" y="122537"/>
                  </a:lnTo>
                  <a:lnTo>
                    <a:pt x="65399" y="86780"/>
                  </a:lnTo>
                  <a:cubicBezTo>
                    <a:pt x="78545" y="63116"/>
                    <a:pt x="85504" y="50897"/>
                    <a:pt x="86274" y="50121"/>
                  </a:cubicBezTo>
                  <a:cubicBezTo>
                    <a:pt x="87044" y="49346"/>
                    <a:pt x="87753" y="48645"/>
                    <a:pt x="88400" y="48018"/>
                  </a:cubicBezTo>
                  <a:lnTo>
                    <a:pt x="88465" y="48093"/>
                  </a:lnTo>
                  <a:lnTo>
                    <a:pt x="88939" y="44460"/>
                  </a:lnTo>
                  <a:cubicBezTo>
                    <a:pt x="88939" y="43022"/>
                    <a:pt x="91718" y="37794"/>
                    <a:pt x="97274" y="28776"/>
                  </a:cubicBezTo>
                  <a:lnTo>
                    <a:pt x="103991" y="14387"/>
                  </a:lnTo>
                  <a:lnTo>
                    <a:pt x="117949" y="1816"/>
                  </a:lnTo>
                  <a:lnTo>
                    <a:pt x="122987" y="3125"/>
                  </a:lnTo>
                  <a:cubicBezTo>
                    <a:pt x="123305" y="773"/>
                    <a:pt x="124229" y="-251"/>
                    <a:pt x="125760" y="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000" b="1"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519579" y="4089394"/>
            <a:ext cx="187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研究综述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3961653" y="4086392"/>
            <a:ext cx="1992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实现过程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237593" y="4108366"/>
            <a:ext cx="224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/>
            </a:lvl1pPr>
          </a:lstStyle>
          <a:p>
            <a:r>
              <a:rPr lang="zh-CN" altLang="en-US" dirty="0"/>
              <a:t>研发与扩展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8833394" y="4108365"/>
            <a:ext cx="187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/>
            </a:lvl1pPr>
          </a:lstStyle>
          <a:p>
            <a:r>
              <a:rPr lang="zh-CN" altLang="en-US" dirty="0"/>
              <a:t>论文总结</a:t>
            </a:r>
          </a:p>
        </p:txBody>
      </p:sp>
      <p:sp>
        <p:nvSpPr>
          <p:cNvPr id="78" name="矩形 77"/>
          <p:cNvSpPr/>
          <p:nvPr/>
        </p:nvSpPr>
        <p:spPr>
          <a:xfrm>
            <a:off x="1396976" y="4596402"/>
            <a:ext cx="210926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选题背景及意义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国内外研究现状</a:t>
            </a:r>
          </a:p>
        </p:txBody>
      </p:sp>
      <p:sp>
        <p:nvSpPr>
          <p:cNvPr id="79" name="矩形 78"/>
          <p:cNvSpPr/>
          <p:nvPr/>
        </p:nvSpPr>
        <p:spPr>
          <a:xfrm>
            <a:off x="3975364" y="4610666"/>
            <a:ext cx="1738986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技术选型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前端实现功能后端提供服务</a:t>
            </a:r>
          </a:p>
        </p:txBody>
      </p:sp>
      <p:sp>
        <p:nvSpPr>
          <p:cNvPr id="80" name="矩形 79"/>
          <p:cNvSpPr/>
          <p:nvPr/>
        </p:nvSpPr>
        <p:spPr>
          <a:xfrm>
            <a:off x="6161924" y="4610666"/>
            <a:ext cx="2392053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满足安全条件下的功能性开发与系统扩展</a:t>
            </a:r>
          </a:p>
        </p:txBody>
      </p:sp>
      <p:sp>
        <p:nvSpPr>
          <p:cNvPr id="81" name="矩形 80"/>
          <p:cNvSpPr/>
          <p:nvPr/>
        </p:nvSpPr>
        <p:spPr>
          <a:xfrm>
            <a:off x="8705494" y="4617043"/>
            <a:ext cx="2133833" cy="775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研发收获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系统不足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62237" y="-401042"/>
            <a:ext cx="4158343" cy="75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957704" y="1027421"/>
            <a:ext cx="275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cs typeface="+mn-ea"/>
                <a:sym typeface="+mn-lt"/>
              </a:rPr>
              <a:t>服务安全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054959" y="2190379"/>
            <a:ext cx="6386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FFEF6E-1512-274D-A23A-1212583463DB}"/>
              </a:ext>
            </a:extLst>
          </p:cNvPr>
          <p:cNvSpPr txBox="1"/>
          <p:nvPr/>
        </p:nvSpPr>
        <p:spPr>
          <a:xfrm>
            <a:off x="2097404" y="1674213"/>
            <a:ext cx="2759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数据鉴权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22226D-6A64-B447-B85C-EA17386E38C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0" t="42669" r="25478" b="5215"/>
          <a:stretch/>
        </p:blipFill>
        <p:spPr bwMode="auto">
          <a:xfrm>
            <a:off x="6390984" y="-401042"/>
            <a:ext cx="4698152" cy="69311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843EF7E-DD09-1142-A726-D8CA5224FAF6}"/>
              </a:ext>
            </a:extLst>
          </p:cNvPr>
          <p:cNvSpPr txBox="1"/>
          <p:nvPr/>
        </p:nvSpPr>
        <p:spPr>
          <a:xfrm>
            <a:off x="1957704" y="3064525"/>
            <a:ext cx="3328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客户端每次请求都会将</a:t>
            </a:r>
            <a:r>
              <a:rPr lang="en-US" altLang="zh-CN" sz="2400" dirty="0">
                <a:cs typeface="+mn-ea"/>
                <a:sym typeface="+mn-lt"/>
              </a:rPr>
              <a:t>token</a:t>
            </a:r>
            <a:r>
              <a:rPr lang="zh-CN" altLang="en-US" sz="2400" dirty="0">
                <a:cs typeface="+mn-ea"/>
                <a:sym typeface="+mn-lt"/>
              </a:rPr>
              <a:t>信息放在请求头中进行，登录验证。</a:t>
            </a:r>
            <a:r>
              <a:rPr lang="en-US" altLang="zh-CN" sz="2400" dirty="0">
                <a:cs typeface="+mn-ea"/>
                <a:sym typeface="+mn-lt"/>
              </a:rPr>
              <a:t>token</a:t>
            </a:r>
            <a:r>
              <a:rPr lang="zh-CN" altLang="en-US" sz="2400" dirty="0">
                <a:cs typeface="+mn-ea"/>
                <a:sym typeface="+mn-lt"/>
              </a:rPr>
              <a:t>信息定时更新与删除。</a:t>
            </a:r>
          </a:p>
        </p:txBody>
      </p:sp>
    </p:spTree>
    <p:extLst>
      <p:ext uri="{BB962C8B-B14F-4D97-AF65-F5344CB8AC3E}">
        <p14:creationId xmlns:p14="http://schemas.microsoft.com/office/powerpoint/2010/main" val="80566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62237" y="-401042"/>
            <a:ext cx="4158343" cy="75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166339" y="1399917"/>
            <a:ext cx="275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持久层扩展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66339" y="3053030"/>
            <a:ext cx="379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       持久层主键生成采用推特的雪花算法，生成全局唯一主键，为日后分布式，多后端实例做好技术铺垫。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7331118" y="2274848"/>
            <a:ext cx="6386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320F6BD-9713-374B-BB40-0142FD118D57}"/>
              </a:ext>
            </a:extLst>
          </p:cNvPr>
          <p:cNvPicPr/>
          <p:nvPr/>
        </p:nvPicPr>
        <p:blipFill rotWithShape="1">
          <a:blip r:embed="rId4"/>
          <a:srcRect r="3648"/>
          <a:stretch/>
        </p:blipFill>
        <p:spPr>
          <a:xfrm>
            <a:off x="1415585" y="2363519"/>
            <a:ext cx="5302805" cy="21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8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29639" y="3769662"/>
            <a:ext cx="10259061" cy="267560"/>
            <a:chOff x="0" y="4074462"/>
            <a:chExt cx="12192002" cy="0"/>
          </a:xfrm>
        </p:grpSpPr>
        <p:cxnSp>
          <p:nvCxnSpPr>
            <p:cNvPr id="3" name="Straight Connector 2"/>
            <p:cNvCxnSpPr/>
            <p:nvPr/>
          </p:nvCxnSpPr>
          <p:spPr>
            <a:xfrm flipH="1">
              <a:off x="0" y="4074462"/>
              <a:ext cx="7942890" cy="0"/>
            </a:xfrm>
            <a:prstGeom prst="line">
              <a:avLst/>
            </a:prstGeom>
            <a:ln w="825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2"/>
            <p:cNvCxnSpPr/>
            <p:nvPr/>
          </p:nvCxnSpPr>
          <p:spPr>
            <a:xfrm flipH="1">
              <a:off x="0" y="4074462"/>
              <a:ext cx="12192002" cy="0"/>
            </a:xfrm>
            <a:prstGeom prst="line">
              <a:avLst/>
            </a:prstGeom>
            <a:ln w="825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23"/>
          <p:cNvSpPr/>
          <p:nvPr/>
        </p:nvSpPr>
        <p:spPr>
          <a:xfrm>
            <a:off x="1461536" y="4559367"/>
            <a:ext cx="2969950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tr-TR" sz="1400" dirty="0" err="1">
                <a:cs typeface="+mn-ea"/>
                <a:sym typeface="+mn-lt"/>
              </a:rPr>
              <a:t>采用对象存储</a:t>
            </a:r>
            <a:r>
              <a:rPr lang="zh-CN" altLang="en-US" sz="1400" dirty="0">
                <a:cs typeface="+mn-ea"/>
                <a:sym typeface="+mn-lt"/>
              </a:rPr>
              <a:t>，将静态资源数据部署到</a:t>
            </a:r>
            <a:r>
              <a:rPr lang="en-US" altLang="zh-CN" sz="1400" dirty="0">
                <a:cs typeface="+mn-ea"/>
                <a:sym typeface="+mn-lt"/>
              </a:rPr>
              <a:t>OSS</a:t>
            </a:r>
            <a:r>
              <a:rPr lang="zh-CN" altLang="en-US" sz="1400" dirty="0">
                <a:cs typeface="+mn-ea"/>
                <a:sym typeface="+mn-lt"/>
              </a:rPr>
              <a:t>对象存储云服务器中</a:t>
            </a:r>
            <a:endParaRPr lang="tr-TR" sz="1400" dirty="0">
              <a:cs typeface="+mn-ea"/>
              <a:sym typeface="+mn-lt"/>
            </a:endParaRPr>
          </a:p>
        </p:txBody>
      </p:sp>
      <p:sp>
        <p:nvSpPr>
          <p:cNvPr id="8" name="Rectangle 38"/>
          <p:cNvSpPr/>
          <p:nvPr/>
        </p:nvSpPr>
        <p:spPr>
          <a:xfrm>
            <a:off x="4726105" y="1960068"/>
            <a:ext cx="3141744" cy="846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在结合对象存储的基础上采用，分布式分发网络，构建边缘缓存。增加网站负载能力</a:t>
            </a:r>
            <a:endParaRPr lang="tr-TR" altLang="zh-CN" sz="1400" dirty="0">
              <a:cs typeface="+mn-ea"/>
              <a:sym typeface="+mn-lt"/>
            </a:endParaRPr>
          </a:p>
        </p:txBody>
      </p:sp>
      <p:sp>
        <p:nvSpPr>
          <p:cNvPr id="9" name="Rectangle 39"/>
          <p:cNvSpPr/>
          <p:nvPr/>
        </p:nvSpPr>
        <p:spPr>
          <a:xfrm>
            <a:off x="7664273" y="4629592"/>
            <a:ext cx="3115096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tr-TR" sz="1400" dirty="0">
                <a:cs typeface="+mn-ea"/>
                <a:sym typeface="+mn-lt"/>
              </a:rPr>
              <a:t>增加</a:t>
            </a:r>
            <a:r>
              <a:rPr lang="zh-CN" altLang="en-US" sz="1400" dirty="0">
                <a:cs typeface="+mn-ea"/>
                <a:sym typeface="+mn-lt"/>
              </a:rPr>
              <a:t>实例运行数量，可选增加容器（</a:t>
            </a:r>
            <a:r>
              <a:rPr lang="en-US" altLang="zh-CN" sz="1400" dirty="0">
                <a:cs typeface="+mn-ea"/>
                <a:sym typeface="+mn-lt"/>
              </a:rPr>
              <a:t>docker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k8s</a:t>
            </a:r>
            <a:r>
              <a:rPr lang="zh-CN" altLang="en-US" sz="1400" dirty="0">
                <a:cs typeface="+mn-ea"/>
                <a:sym typeface="+mn-lt"/>
              </a:rPr>
              <a:t>）或虚拟机（</a:t>
            </a:r>
            <a:r>
              <a:rPr lang="en-US" altLang="zh-CN" sz="1400" dirty="0">
                <a:cs typeface="+mn-ea"/>
                <a:sym typeface="+mn-lt"/>
              </a:rPr>
              <a:t>VM</a:t>
            </a:r>
            <a:r>
              <a:rPr lang="zh-CN" altLang="en-US" sz="1400" dirty="0">
                <a:cs typeface="+mn-ea"/>
                <a:sym typeface="+mn-lt"/>
              </a:rPr>
              <a:t>）。</a:t>
            </a:r>
            <a:endParaRPr lang="tr-TR" altLang="zh-CN" sz="1400" dirty="0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337591" y="2484816"/>
            <a:ext cx="1217840" cy="1788449"/>
            <a:chOff x="1753508" y="2484816"/>
            <a:chExt cx="1217840" cy="1788449"/>
          </a:xfrm>
        </p:grpSpPr>
        <p:pic>
          <p:nvPicPr>
            <p:cNvPr id="6146" name="Picture 2" descr="http://pic7.nipic.com/20100430/2152927_092820858234_2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12"/>
            <a:stretch/>
          </p:blipFill>
          <p:spPr bwMode="auto">
            <a:xfrm>
              <a:off x="1753508" y="3089581"/>
              <a:ext cx="1217840" cy="1183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19"/>
            <p:cNvSpPr txBox="1"/>
            <p:nvPr/>
          </p:nvSpPr>
          <p:spPr>
            <a:xfrm>
              <a:off x="1859729" y="2484816"/>
              <a:ext cx="1005403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tr-TR" sz="1600" b="1" dirty="0">
                  <a:solidFill>
                    <a:schemeClr val="bg1"/>
                  </a:solidFill>
                  <a:cs typeface="+mn-ea"/>
                  <a:sym typeface="+mn-lt"/>
                </a:rPr>
                <a:t>对象存储</a:t>
              </a:r>
              <a:endParaRPr lang="tr-TR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稻壳儿小白白(http://dwz.cn/Wu2UP)"/>
            <p:cNvSpPr>
              <a:spLocks/>
            </p:cNvSpPr>
            <p:nvPr/>
          </p:nvSpPr>
          <p:spPr bwMode="auto">
            <a:xfrm>
              <a:off x="2160103" y="3483560"/>
              <a:ext cx="404651" cy="480770"/>
            </a:xfrm>
            <a:custGeom>
              <a:avLst/>
              <a:gdLst>
                <a:gd name="T0" fmla="*/ 41 w 43"/>
                <a:gd name="T1" fmla="*/ 18 h 51"/>
                <a:gd name="T2" fmla="*/ 5 w 43"/>
                <a:gd name="T3" fmla="*/ 15 h 51"/>
                <a:gd name="T4" fmla="*/ 0 w 43"/>
                <a:gd name="T5" fmla="*/ 17 h 51"/>
                <a:gd name="T6" fmla="*/ 9 w 43"/>
                <a:gd name="T7" fmla="*/ 51 h 51"/>
                <a:gd name="T8" fmla="*/ 14 w 43"/>
                <a:gd name="T9" fmla="*/ 51 h 51"/>
                <a:gd name="T10" fmla="*/ 9 w 43"/>
                <a:gd name="T11" fmla="*/ 34 h 51"/>
                <a:gd name="T12" fmla="*/ 42 w 43"/>
                <a:gd name="T13" fmla="*/ 19 h 51"/>
                <a:gd name="T14" fmla="*/ 41 w 43"/>
                <a:gd name="T15" fmla="*/ 1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51">
                  <a:moveTo>
                    <a:pt x="41" y="18"/>
                  </a:moveTo>
                  <a:cubicBezTo>
                    <a:pt x="15" y="29"/>
                    <a:pt x="25" y="0"/>
                    <a:pt x="5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28" y="19"/>
                    <a:pt x="20" y="51"/>
                    <a:pt x="42" y="19"/>
                  </a:cubicBezTo>
                  <a:cubicBezTo>
                    <a:pt x="43" y="18"/>
                    <a:pt x="42" y="18"/>
                    <a:pt x="4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87080" y="3098373"/>
            <a:ext cx="1217840" cy="1965184"/>
            <a:chOff x="5630734" y="3098373"/>
            <a:chExt cx="1217840" cy="1965184"/>
          </a:xfrm>
        </p:grpSpPr>
        <p:pic>
          <p:nvPicPr>
            <p:cNvPr id="28" name="Picture 2" descr="http://pic7.nipic.com/20100430/2152927_092820858234_2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12"/>
            <a:stretch/>
          </p:blipFill>
          <p:spPr bwMode="auto">
            <a:xfrm>
              <a:off x="5630734" y="3098373"/>
              <a:ext cx="1217840" cy="1183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34"/>
            <p:cNvSpPr txBox="1"/>
            <p:nvPr/>
          </p:nvSpPr>
          <p:spPr>
            <a:xfrm>
              <a:off x="5892492" y="4725003"/>
              <a:ext cx="659156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CDN</a:t>
              </a:r>
              <a:endParaRPr lang="tr-TR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稻壳儿小白白(http://dwz.cn/Wu2UP)"/>
            <p:cNvSpPr>
              <a:spLocks noEditPoints="1"/>
            </p:cNvSpPr>
            <p:nvPr/>
          </p:nvSpPr>
          <p:spPr bwMode="auto">
            <a:xfrm>
              <a:off x="6003509" y="3557551"/>
              <a:ext cx="437122" cy="428713"/>
            </a:xfrm>
            <a:custGeom>
              <a:avLst/>
              <a:gdLst>
                <a:gd name="T0" fmla="*/ 22 w 44"/>
                <a:gd name="T1" fmla="*/ 0 h 43"/>
                <a:gd name="T2" fmla="*/ 0 w 44"/>
                <a:gd name="T3" fmla="*/ 22 h 43"/>
                <a:gd name="T4" fmla="*/ 22 w 44"/>
                <a:gd name="T5" fmla="*/ 43 h 43"/>
                <a:gd name="T6" fmla="*/ 44 w 44"/>
                <a:gd name="T7" fmla="*/ 21 h 43"/>
                <a:gd name="T8" fmla="*/ 22 w 44"/>
                <a:gd name="T9" fmla="*/ 0 h 43"/>
                <a:gd name="T10" fmla="*/ 22 w 44"/>
                <a:gd name="T11" fmla="*/ 3 h 43"/>
                <a:gd name="T12" fmla="*/ 31 w 44"/>
                <a:gd name="T13" fmla="*/ 5 h 43"/>
                <a:gd name="T14" fmla="*/ 28 w 44"/>
                <a:gd name="T15" fmla="*/ 10 h 43"/>
                <a:gd name="T16" fmla="*/ 22 w 44"/>
                <a:gd name="T17" fmla="*/ 8 h 43"/>
                <a:gd name="T18" fmla="*/ 16 w 44"/>
                <a:gd name="T19" fmla="*/ 10 h 43"/>
                <a:gd name="T20" fmla="*/ 13 w 44"/>
                <a:gd name="T21" fmla="*/ 5 h 43"/>
                <a:gd name="T22" fmla="*/ 22 w 44"/>
                <a:gd name="T23" fmla="*/ 3 h 43"/>
                <a:gd name="T24" fmla="*/ 10 w 44"/>
                <a:gd name="T25" fmla="*/ 27 h 43"/>
                <a:gd name="T26" fmla="*/ 5 w 44"/>
                <a:gd name="T27" fmla="*/ 30 h 43"/>
                <a:gd name="T28" fmla="*/ 3 w 44"/>
                <a:gd name="T29" fmla="*/ 22 h 43"/>
                <a:gd name="T30" fmla="*/ 5 w 44"/>
                <a:gd name="T31" fmla="*/ 13 h 43"/>
                <a:gd name="T32" fmla="*/ 10 w 44"/>
                <a:gd name="T33" fmla="*/ 16 h 43"/>
                <a:gd name="T34" fmla="*/ 9 w 44"/>
                <a:gd name="T35" fmla="*/ 22 h 43"/>
                <a:gd name="T36" fmla="*/ 10 w 44"/>
                <a:gd name="T37" fmla="*/ 27 h 43"/>
                <a:gd name="T38" fmla="*/ 22 w 44"/>
                <a:gd name="T39" fmla="*/ 40 h 43"/>
                <a:gd name="T40" fmla="*/ 13 w 44"/>
                <a:gd name="T41" fmla="*/ 38 h 43"/>
                <a:gd name="T42" fmla="*/ 16 w 44"/>
                <a:gd name="T43" fmla="*/ 33 h 43"/>
                <a:gd name="T44" fmla="*/ 22 w 44"/>
                <a:gd name="T45" fmla="*/ 35 h 43"/>
                <a:gd name="T46" fmla="*/ 28 w 44"/>
                <a:gd name="T47" fmla="*/ 33 h 43"/>
                <a:gd name="T48" fmla="*/ 31 w 44"/>
                <a:gd name="T49" fmla="*/ 38 h 43"/>
                <a:gd name="T50" fmla="*/ 22 w 44"/>
                <a:gd name="T51" fmla="*/ 40 h 43"/>
                <a:gd name="T52" fmla="*/ 22 w 44"/>
                <a:gd name="T53" fmla="*/ 32 h 43"/>
                <a:gd name="T54" fmla="*/ 12 w 44"/>
                <a:gd name="T55" fmla="*/ 22 h 43"/>
                <a:gd name="T56" fmla="*/ 22 w 44"/>
                <a:gd name="T57" fmla="*/ 11 h 43"/>
                <a:gd name="T58" fmla="*/ 32 w 44"/>
                <a:gd name="T59" fmla="*/ 22 h 43"/>
                <a:gd name="T60" fmla="*/ 22 w 44"/>
                <a:gd name="T61" fmla="*/ 32 h 43"/>
                <a:gd name="T62" fmla="*/ 34 w 44"/>
                <a:gd name="T63" fmla="*/ 27 h 43"/>
                <a:gd name="T64" fmla="*/ 35 w 44"/>
                <a:gd name="T65" fmla="*/ 22 h 43"/>
                <a:gd name="T66" fmla="*/ 34 w 44"/>
                <a:gd name="T67" fmla="*/ 16 h 43"/>
                <a:gd name="T68" fmla="*/ 39 w 44"/>
                <a:gd name="T69" fmla="*/ 13 h 43"/>
                <a:gd name="T70" fmla="*/ 41 w 44"/>
                <a:gd name="T71" fmla="*/ 21 h 43"/>
                <a:gd name="T72" fmla="*/ 39 w 44"/>
                <a:gd name="T73" fmla="*/ 30 h 43"/>
                <a:gd name="T74" fmla="*/ 34 w 44"/>
                <a:gd name="T75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1" y="34"/>
                    <a:pt x="10" y="43"/>
                    <a:pt x="22" y="43"/>
                  </a:cubicBezTo>
                  <a:cubicBezTo>
                    <a:pt x="34" y="43"/>
                    <a:pt x="44" y="33"/>
                    <a:pt x="44" y="21"/>
                  </a:cubicBezTo>
                  <a:cubicBezTo>
                    <a:pt x="43" y="9"/>
                    <a:pt x="34" y="0"/>
                    <a:pt x="22" y="0"/>
                  </a:cubicBezTo>
                  <a:close/>
                  <a:moveTo>
                    <a:pt x="22" y="3"/>
                  </a:moveTo>
                  <a:cubicBezTo>
                    <a:pt x="25" y="3"/>
                    <a:pt x="28" y="4"/>
                    <a:pt x="31" y="5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9"/>
                    <a:pt x="24" y="8"/>
                    <a:pt x="22" y="8"/>
                  </a:cubicBezTo>
                  <a:cubicBezTo>
                    <a:pt x="20" y="8"/>
                    <a:pt x="18" y="9"/>
                    <a:pt x="16" y="1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6" y="4"/>
                    <a:pt x="19" y="3"/>
                    <a:pt x="22" y="3"/>
                  </a:cubicBezTo>
                  <a:close/>
                  <a:moveTo>
                    <a:pt x="10" y="27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4" y="28"/>
                    <a:pt x="3" y="25"/>
                    <a:pt x="3" y="22"/>
                  </a:cubicBezTo>
                  <a:cubicBezTo>
                    <a:pt x="3" y="19"/>
                    <a:pt x="4" y="16"/>
                    <a:pt x="5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8"/>
                    <a:pt x="9" y="20"/>
                    <a:pt x="9" y="22"/>
                  </a:cubicBezTo>
                  <a:cubicBezTo>
                    <a:pt x="9" y="24"/>
                    <a:pt x="9" y="26"/>
                    <a:pt x="10" y="27"/>
                  </a:cubicBezTo>
                  <a:close/>
                  <a:moveTo>
                    <a:pt x="22" y="40"/>
                  </a:moveTo>
                  <a:cubicBezTo>
                    <a:pt x="19" y="40"/>
                    <a:pt x="16" y="40"/>
                    <a:pt x="13" y="38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4"/>
                    <a:pt x="20" y="35"/>
                    <a:pt x="22" y="35"/>
                  </a:cubicBezTo>
                  <a:cubicBezTo>
                    <a:pt x="24" y="35"/>
                    <a:pt x="26" y="34"/>
                    <a:pt x="28" y="33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8" y="40"/>
                    <a:pt x="25" y="40"/>
                    <a:pt x="22" y="4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1"/>
                    <a:pt x="22" y="11"/>
                  </a:cubicBezTo>
                  <a:cubicBezTo>
                    <a:pt x="28" y="11"/>
                    <a:pt x="32" y="16"/>
                    <a:pt x="32" y="22"/>
                  </a:cubicBezTo>
                  <a:cubicBezTo>
                    <a:pt x="32" y="27"/>
                    <a:pt x="28" y="32"/>
                    <a:pt x="22" y="32"/>
                  </a:cubicBezTo>
                  <a:close/>
                  <a:moveTo>
                    <a:pt x="34" y="27"/>
                  </a:moveTo>
                  <a:cubicBezTo>
                    <a:pt x="35" y="26"/>
                    <a:pt x="35" y="24"/>
                    <a:pt x="35" y="22"/>
                  </a:cubicBezTo>
                  <a:cubicBezTo>
                    <a:pt x="35" y="20"/>
                    <a:pt x="35" y="18"/>
                    <a:pt x="34" y="16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1" y="18"/>
                    <a:pt x="41" y="21"/>
                  </a:cubicBezTo>
                  <a:cubicBezTo>
                    <a:pt x="41" y="25"/>
                    <a:pt x="40" y="28"/>
                    <a:pt x="39" y="30"/>
                  </a:cubicBezTo>
                  <a:lnTo>
                    <a:pt x="34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636568" y="2484816"/>
            <a:ext cx="1217840" cy="1806033"/>
            <a:chOff x="9471533" y="2484816"/>
            <a:chExt cx="1217840" cy="1806033"/>
          </a:xfrm>
        </p:grpSpPr>
        <p:pic>
          <p:nvPicPr>
            <p:cNvPr id="29" name="Picture 2" descr="http://pic7.nipic.com/20100430/2152927_092820858234_2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12"/>
            <a:stretch/>
          </p:blipFill>
          <p:spPr bwMode="auto">
            <a:xfrm>
              <a:off x="9471533" y="3107165"/>
              <a:ext cx="1217840" cy="1183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40"/>
            <p:cNvSpPr txBox="1"/>
            <p:nvPr/>
          </p:nvSpPr>
          <p:spPr>
            <a:xfrm>
              <a:off x="9560173" y="2484816"/>
              <a:ext cx="1005403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水平扩展</a:t>
              </a:r>
              <a:endParaRPr lang="tr-TR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稻壳儿小白白(http://dwz.cn/Wu2UP)"/>
            <p:cNvSpPr>
              <a:spLocks/>
            </p:cNvSpPr>
            <p:nvPr/>
          </p:nvSpPr>
          <p:spPr bwMode="auto">
            <a:xfrm>
              <a:off x="9851922" y="3564314"/>
              <a:ext cx="404311" cy="374080"/>
            </a:xfrm>
            <a:custGeom>
              <a:avLst/>
              <a:gdLst>
                <a:gd name="T0" fmla="*/ 35 w 45"/>
                <a:gd name="T1" fmla="*/ 32 h 42"/>
                <a:gd name="T2" fmla="*/ 27 w 45"/>
                <a:gd name="T3" fmla="*/ 24 h 42"/>
                <a:gd name="T4" fmla="*/ 30 w 45"/>
                <a:gd name="T5" fmla="*/ 18 h 42"/>
                <a:gd name="T6" fmla="*/ 32 w 45"/>
                <a:gd name="T7" fmla="*/ 14 h 42"/>
                <a:gd name="T8" fmla="*/ 31 w 45"/>
                <a:gd name="T9" fmla="*/ 12 h 42"/>
                <a:gd name="T10" fmla="*/ 32 w 45"/>
                <a:gd name="T11" fmla="*/ 8 h 42"/>
                <a:gd name="T12" fmla="*/ 22 w 45"/>
                <a:gd name="T13" fmla="*/ 0 h 42"/>
                <a:gd name="T14" fmla="*/ 13 w 45"/>
                <a:gd name="T15" fmla="*/ 8 h 42"/>
                <a:gd name="T16" fmla="*/ 14 w 45"/>
                <a:gd name="T17" fmla="*/ 12 h 42"/>
                <a:gd name="T18" fmla="*/ 13 w 45"/>
                <a:gd name="T19" fmla="*/ 14 h 42"/>
                <a:gd name="T20" fmla="*/ 15 w 45"/>
                <a:gd name="T21" fmla="*/ 18 h 42"/>
                <a:gd name="T22" fmla="*/ 18 w 45"/>
                <a:gd name="T23" fmla="*/ 24 h 42"/>
                <a:gd name="T24" fmla="*/ 10 w 45"/>
                <a:gd name="T25" fmla="*/ 32 h 42"/>
                <a:gd name="T26" fmla="*/ 0 w 45"/>
                <a:gd name="T27" fmla="*/ 37 h 42"/>
                <a:gd name="T28" fmla="*/ 0 w 45"/>
                <a:gd name="T29" fmla="*/ 42 h 42"/>
                <a:gd name="T30" fmla="*/ 22 w 45"/>
                <a:gd name="T31" fmla="*/ 42 h 42"/>
                <a:gd name="T32" fmla="*/ 45 w 45"/>
                <a:gd name="T33" fmla="*/ 42 h 42"/>
                <a:gd name="T34" fmla="*/ 45 w 45"/>
                <a:gd name="T35" fmla="*/ 37 h 42"/>
                <a:gd name="T36" fmla="*/ 35 w 45"/>
                <a:gd name="T37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42">
                  <a:moveTo>
                    <a:pt x="35" y="32"/>
                  </a:moveTo>
                  <a:cubicBezTo>
                    <a:pt x="29" y="30"/>
                    <a:pt x="27" y="28"/>
                    <a:pt x="27" y="24"/>
                  </a:cubicBezTo>
                  <a:cubicBezTo>
                    <a:pt x="27" y="22"/>
                    <a:pt x="29" y="22"/>
                    <a:pt x="30" y="18"/>
                  </a:cubicBezTo>
                  <a:cubicBezTo>
                    <a:pt x="30" y="16"/>
                    <a:pt x="32" y="18"/>
                    <a:pt x="32" y="14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1" y="12"/>
                    <a:pt x="32" y="10"/>
                    <a:pt x="32" y="8"/>
                  </a:cubicBezTo>
                  <a:cubicBezTo>
                    <a:pt x="32" y="6"/>
                    <a:pt x="31" y="0"/>
                    <a:pt x="22" y="0"/>
                  </a:cubicBezTo>
                  <a:cubicBezTo>
                    <a:pt x="14" y="0"/>
                    <a:pt x="13" y="6"/>
                    <a:pt x="13" y="8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3" y="18"/>
                    <a:pt x="15" y="16"/>
                    <a:pt x="15" y="18"/>
                  </a:cubicBezTo>
                  <a:cubicBezTo>
                    <a:pt x="16" y="22"/>
                    <a:pt x="18" y="22"/>
                    <a:pt x="18" y="24"/>
                  </a:cubicBezTo>
                  <a:cubicBezTo>
                    <a:pt x="18" y="28"/>
                    <a:pt x="16" y="30"/>
                    <a:pt x="10" y="32"/>
                  </a:cubicBezTo>
                  <a:cubicBezTo>
                    <a:pt x="4" y="34"/>
                    <a:pt x="0" y="36"/>
                    <a:pt x="0" y="37"/>
                  </a:cubicBezTo>
                  <a:cubicBezTo>
                    <a:pt x="0" y="39"/>
                    <a:pt x="0" y="42"/>
                    <a:pt x="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42"/>
                    <a:pt x="45" y="39"/>
                    <a:pt x="45" y="37"/>
                  </a:cubicBezTo>
                  <a:cubicBezTo>
                    <a:pt x="45" y="36"/>
                    <a:pt x="41" y="34"/>
                    <a:pt x="3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791540" y="1039339"/>
            <a:ext cx="335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前端扩展</a:t>
            </a:r>
          </a:p>
        </p:txBody>
      </p:sp>
    </p:spTree>
    <p:extLst>
      <p:ext uri="{BB962C8B-B14F-4D97-AF65-F5344CB8AC3E}">
        <p14:creationId xmlns:p14="http://schemas.microsoft.com/office/powerpoint/2010/main" val="6599733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05"/>
          <p:cNvSpPr/>
          <p:nvPr/>
        </p:nvSpPr>
        <p:spPr>
          <a:xfrm>
            <a:off x="2331233" y="2712967"/>
            <a:ext cx="767327" cy="767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4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92936" y="4035693"/>
            <a:ext cx="2417277" cy="1507816"/>
            <a:chOff x="1492936" y="4035693"/>
            <a:chExt cx="2417277" cy="1507816"/>
          </a:xfrm>
        </p:grpSpPr>
        <p:sp>
          <p:nvSpPr>
            <p:cNvPr id="27" name="TextBox 31"/>
            <p:cNvSpPr txBox="1"/>
            <p:nvPr/>
          </p:nvSpPr>
          <p:spPr>
            <a:xfrm>
              <a:off x="1993689" y="4035693"/>
              <a:ext cx="14157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服务拆分</a:t>
              </a:r>
              <a:endParaRPr 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29"/>
            <p:cNvSpPr txBox="1"/>
            <p:nvPr/>
          </p:nvSpPr>
          <p:spPr>
            <a:xfrm>
              <a:off x="1492936" y="4482128"/>
              <a:ext cx="2417277" cy="106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将服务拆分为不同的子功能，引入</a:t>
              </a:r>
              <a:r>
                <a:rPr lang="en-US" altLang="zh-CN" b="1" dirty="0">
                  <a:cs typeface="+mn-ea"/>
                  <a:sym typeface="+mn-lt"/>
                </a:rPr>
                <a:t>RPC</a:t>
              </a:r>
              <a:r>
                <a:rPr lang="zh-CN" altLang="en-US" b="1" dirty="0">
                  <a:cs typeface="+mn-ea"/>
                  <a:sym typeface="+mn-lt"/>
                </a:rPr>
                <a:t>服务框架</a:t>
              </a:r>
              <a:endParaRPr lang="en-US" b="1" dirty="0">
                <a:cs typeface="+mn-ea"/>
                <a:sym typeface="+mn-lt"/>
              </a:endParaRPr>
            </a:p>
          </p:txBody>
        </p:sp>
      </p:grpSp>
      <p:sp>
        <p:nvSpPr>
          <p:cNvPr id="10" name="Shape 2626"/>
          <p:cNvSpPr/>
          <p:nvPr/>
        </p:nvSpPr>
        <p:spPr>
          <a:xfrm>
            <a:off x="4680892" y="2713312"/>
            <a:ext cx="627517" cy="766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4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67093" y="4035694"/>
            <a:ext cx="2052342" cy="1159840"/>
            <a:chOff x="3967093" y="4035694"/>
            <a:chExt cx="2052342" cy="1159840"/>
          </a:xfrm>
        </p:grpSpPr>
        <p:sp>
          <p:nvSpPr>
            <p:cNvPr id="30" name="TextBox 33"/>
            <p:cNvSpPr txBox="1"/>
            <p:nvPr/>
          </p:nvSpPr>
          <p:spPr>
            <a:xfrm>
              <a:off x="4267601" y="4035694"/>
              <a:ext cx="14157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逻辑优化</a:t>
              </a:r>
              <a:endParaRPr 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3967093" y="4466552"/>
              <a:ext cx="2052342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优化代码逻辑，使之更加高效</a:t>
              </a:r>
              <a:endParaRPr lang="en-US" b="1" dirty="0">
                <a:cs typeface="+mn-ea"/>
                <a:sym typeface="+mn-lt"/>
              </a:endParaRPr>
            </a:p>
          </p:txBody>
        </p:sp>
      </p:grpSp>
      <p:sp>
        <p:nvSpPr>
          <p:cNvPr id="13" name="Shape 2628"/>
          <p:cNvSpPr/>
          <p:nvPr/>
        </p:nvSpPr>
        <p:spPr>
          <a:xfrm>
            <a:off x="6893532" y="2713312"/>
            <a:ext cx="766962" cy="766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4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96000" y="4035694"/>
            <a:ext cx="2442881" cy="1824637"/>
            <a:chOff x="6096000" y="4035694"/>
            <a:chExt cx="2442881" cy="1824637"/>
          </a:xfrm>
        </p:grpSpPr>
        <p:sp>
          <p:nvSpPr>
            <p:cNvPr id="33" name="TextBox 35"/>
            <p:cNvSpPr txBox="1"/>
            <p:nvPr/>
          </p:nvSpPr>
          <p:spPr>
            <a:xfrm>
              <a:off x="6547310" y="4035694"/>
              <a:ext cx="14157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增加实例</a:t>
              </a:r>
              <a:endParaRPr 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29"/>
            <p:cNvSpPr txBox="1"/>
            <p:nvPr/>
          </p:nvSpPr>
          <p:spPr>
            <a:xfrm>
              <a:off x="6096000" y="4466552"/>
              <a:ext cx="2442881" cy="139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tr-TR" b="1" dirty="0">
                  <a:cs typeface="+mn-ea"/>
                  <a:sym typeface="+mn-lt"/>
                </a:rPr>
                <a:t>增加</a:t>
              </a:r>
              <a:r>
                <a:rPr lang="zh-CN" altLang="en-US" b="1" dirty="0">
                  <a:cs typeface="+mn-ea"/>
                  <a:sym typeface="+mn-lt"/>
                </a:rPr>
                <a:t>实例运行数量，可选增加容器（</a:t>
              </a:r>
              <a:r>
                <a:rPr lang="en-US" altLang="zh-CN" b="1" dirty="0">
                  <a:cs typeface="+mn-ea"/>
                  <a:sym typeface="+mn-lt"/>
                </a:rPr>
                <a:t>docker</a:t>
              </a:r>
              <a:r>
                <a:rPr lang="zh-CN" altLang="en-US" b="1" dirty="0">
                  <a:cs typeface="+mn-ea"/>
                  <a:sym typeface="+mn-lt"/>
                </a:rPr>
                <a:t>、</a:t>
              </a:r>
              <a:r>
                <a:rPr lang="en-US" altLang="zh-CN" b="1" dirty="0">
                  <a:cs typeface="+mn-ea"/>
                  <a:sym typeface="+mn-lt"/>
                </a:rPr>
                <a:t>k8s</a:t>
              </a:r>
              <a:r>
                <a:rPr lang="zh-CN" altLang="en-US" b="1" dirty="0">
                  <a:cs typeface="+mn-ea"/>
                  <a:sym typeface="+mn-lt"/>
                </a:rPr>
                <a:t>）</a:t>
              </a:r>
              <a:endParaRPr lang="en-US" altLang="zh-CN" b="1" dirty="0"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虚拟机（</a:t>
              </a:r>
              <a:r>
                <a:rPr lang="en-US" altLang="zh-CN" b="1" dirty="0">
                  <a:cs typeface="+mn-ea"/>
                  <a:sym typeface="+mn-lt"/>
                </a:rPr>
                <a:t>VM</a:t>
              </a:r>
              <a:r>
                <a:rPr lang="zh-CN" altLang="en-US" b="1" dirty="0">
                  <a:cs typeface="+mn-ea"/>
                  <a:sym typeface="+mn-lt"/>
                </a:rPr>
                <a:t>）</a:t>
              </a:r>
              <a:endParaRPr lang="tr-TR" altLang="zh-CN" sz="1400" dirty="0">
                <a:cs typeface="+mn-ea"/>
                <a:sym typeface="+mn-lt"/>
              </a:endParaRPr>
            </a:p>
          </p:txBody>
        </p:sp>
      </p:grpSp>
      <p:sp>
        <p:nvSpPr>
          <p:cNvPr id="7" name="Shape 2618"/>
          <p:cNvSpPr/>
          <p:nvPr/>
        </p:nvSpPr>
        <p:spPr>
          <a:xfrm>
            <a:off x="9130772" y="2672933"/>
            <a:ext cx="766891" cy="766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4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434499" y="4036056"/>
            <a:ext cx="2417277" cy="1491877"/>
            <a:chOff x="8434499" y="4036056"/>
            <a:chExt cx="2417277" cy="1491877"/>
          </a:xfrm>
        </p:grpSpPr>
        <p:sp>
          <p:nvSpPr>
            <p:cNvPr id="36" name="TextBox 48"/>
            <p:cNvSpPr txBox="1"/>
            <p:nvPr/>
          </p:nvSpPr>
          <p:spPr>
            <a:xfrm>
              <a:off x="8859179" y="4036056"/>
              <a:ext cx="14157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添加缓冲</a:t>
              </a:r>
              <a:endParaRPr 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TextBox 29"/>
            <p:cNvSpPr txBox="1"/>
            <p:nvPr/>
          </p:nvSpPr>
          <p:spPr>
            <a:xfrm>
              <a:off x="8434499" y="4466552"/>
              <a:ext cx="2417277" cy="106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增加数据请求缓冲层、消息队列、</a:t>
              </a:r>
              <a:r>
                <a:rPr lang="en-US" altLang="zh-CN" b="1" dirty="0" err="1">
                  <a:cs typeface="+mn-ea"/>
                  <a:sym typeface="+mn-lt"/>
                </a:rPr>
                <a:t>Reids</a:t>
              </a:r>
              <a:r>
                <a:rPr lang="zh-CN" altLang="en-US" b="1" dirty="0">
                  <a:cs typeface="+mn-ea"/>
                  <a:sym typeface="+mn-lt"/>
                </a:rPr>
                <a:t> 做到</a:t>
              </a:r>
              <a:r>
                <a:rPr lang="zh-CN" altLang="en-US" b="1" dirty="0"/>
                <a:t>削峰填谷</a:t>
              </a:r>
              <a:endParaRPr lang="en-US" b="1" dirty="0">
                <a:cs typeface="+mn-ea"/>
                <a:sym typeface="+mn-lt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791540" y="1039339"/>
            <a:ext cx="33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cs typeface="+mn-ea"/>
                <a:sym typeface="+mn-lt"/>
              </a:rPr>
              <a:t>后端扩展</a:t>
            </a:r>
          </a:p>
        </p:txBody>
      </p:sp>
    </p:spTree>
    <p:extLst>
      <p:ext uri="{BB962C8B-B14F-4D97-AF65-F5344CB8AC3E}">
        <p14:creationId xmlns:p14="http://schemas.microsoft.com/office/powerpoint/2010/main" val="34172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04" y="753267"/>
            <a:ext cx="4829024" cy="326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4069080" y="4346624"/>
            <a:ext cx="405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论文总结</a:t>
            </a:r>
          </a:p>
        </p:txBody>
      </p:sp>
      <p:sp>
        <p:nvSpPr>
          <p:cNvPr id="29" name="矩形 28"/>
          <p:cNvSpPr/>
          <p:nvPr/>
        </p:nvSpPr>
        <p:spPr>
          <a:xfrm>
            <a:off x="3687354" y="5083538"/>
            <a:ext cx="4817292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收获、系统不足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5650344" y="1745904"/>
            <a:ext cx="982685" cy="1394750"/>
          </a:xfrm>
          <a:custGeom>
            <a:avLst/>
            <a:gdLst/>
            <a:ahLst/>
            <a:cxnLst/>
            <a:rect l="l" t="t" r="r" b="b"/>
            <a:pathLst>
              <a:path w="233201" h="330988">
                <a:moveTo>
                  <a:pt x="137211" y="53973"/>
                </a:moveTo>
                <a:lnTo>
                  <a:pt x="130289" y="65889"/>
                </a:lnTo>
                <a:lnTo>
                  <a:pt x="126391" y="76566"/>
                </a:lnTo>
                <a:lnTo>
                  <a:pt x="118581" y="86364"/>
                </a:lnTo>
                <a:lnTo>
                  <a:pt x="109892" y="103742"/>
                </a:lnTo>
                <a:lnTo>
                  <a:pt x="96719" y="123015"/>
                </a:lnTo>
                <a:cubicBezTo>
                  <a:pt x="95364" y="125275"/>
                  <a:pt x="92547" y="131175"/>
                  <a:pt x="88269" y="140716"/>
                </a:cubicBezTo>
                <a:cubicBezTo>
                  <a:pt x="83991" y="150258"/>
                  <a:pt x="78669" y="159805"/>
                  <a:pt x="72301" y="169356"/>
                </a:cubicBezTo>
                <a:cubicBezTo>
                  <a:pt x="65933" y="178908"/>
                  <a:pt x="62467" y="184829"/>
                  <a:pt x="61902" y="187119"/>
                </a:cubicBezTo>
                <a:lnTo>
                  <a:pt x="56972" y="198920"/>
                </a:lnTo>
                <a:cubicBezTo>
                  <a:pt x="55226" y="202402"/>
                  <a:pt x="54353" y="204164"/>
                  <a:pt x="54353" y="204205"/>
                </a:cubicBezTo>
                <a:lnTo>
                  <a:pt x="54353" y="206131"/>
                </a:lnTo>
                <a:lnTo>
                  <a:pt x="54353" y="209042"/>
                </a:lnTo>
                <a:lnTo>
                  <a:pt x="55585" y="205067"/>
                </a:lnTo>
                <a:lnTo>
                  <a:pt x="57357" y="202171"/>
                </a:lnTo>
                <a:lnTo>
                  <a:pt x="65676" y="202171"/>
                </a:lnTo>
                <a:cubicBezTo>
                  <a:pt x="65584" y="202346"/>
                  <a:pt x="66570" y="201380"/>
                  <a:pt x="68634" y="199275"/>
                </a:cubicBezTo>
                <a:lnTo>
                  <a:pt x="76322" y="199275"/>
                </a:lnTo>
                <a:lnTo>
                  <a:pt x="75829" y="199768"/>
                </a:lnTo>
                <a:cubicBezTo>
                  <a:pt x="77236" y="198361"/>
                  <a:pt x="80584" y="197282"/>
                  <a:pt x="85874" y="196533"/>
                </a:cubicBezTo>
                <a:lnTo>
                  <a:pt x="94239" y="194437"/>
                </a:lnTo>
                <a:cubicBezTo>
                  <a:pt x="96755" y="194437"/>
                  <a:pt x="100784" y="194296"/>
                  <a:pt x="106325" y="194014"/>
                </a:cubicBezTo>
                <a:cubicBezTo>
                  <a:pt x="111866" y="193731"/>
                  <a:pt x="115941" y="192804"/>
                  <a:pt x="118550" y="191233"/>
                </a:cubicBezTo>
                <a:lnTo>
                  <a:pt x="118504" y="191202"/>
                </a:lnTo>
                <a:lnTo>
                  <a:pt x="119875" y="184485"/>
                </a:lnTo>
                <a:lnTo>
                  <a:pt x="128579" y="119533"/>
                </a:lnTo>
                <a:cubicBezTo>
                  <a:pt x="128579" y="115610"/>
                  <a:pt x="129385" y="109969"/>
                  <a:pt x="130998" y="102610"/>
                </a:cubicBezTo>
                <a:cubicBezTo>
                  <a:pt x="132610" y="95251"/>
                  <a:pt x="133904" y="88115"/>
                  <a:pt x="134880" y="81203"/>
                </a:cubicBezTo>
                <a:cubicBezTo>
                  <a:pt x="135856" y="74291"/>
                  <a:pt x="136508" y="67117"/>
                  <a:pt x="136837" y="59681"/>
                </a:cubicBezTo>
                <a:close/>
                <a:moveTo>
                  <a:pt x="125760" y="52"/>
                </a:moveTo>
                <a:cubicBezTo>
                  <a:pt x="127290" y="355"/>
                  <a:pt x="129010" y="986"/>
                  <a:pt x="130921" y="1947"/>
                </a:cubicBezTo>
                <a:cubicBezTo>
                  <a:pt x="132831" y="2907"/>
                  <a:pt x="136262" y="6566"/>
                  <a:pt x="141212" y="12923"/>
                </a:cubicBezTo>
                <a:lnTo>
                  <a:pt x="145372" y="23322"/>
                </a:lnTo>
                <a:cubicBezTo>
                  <a:pt x="146234" y="19461"/>
                  <a:pt x="148237" y="17756"/>
                  <a:pt x="151380" y="18208"/>
                </a:cubicBezTo>
                <a:cubicBezTo>
                  <a:pt x="154523" y="18660"/>
                  <a:pt x="156713" y="19194"/>
                  <a:pt x="157951" y="19810"/>
                </a:cubicBezTo>
                <a:cubicBezTo>
                  <a:pt x="159188" y="20426"/>
                  <a:pt x="163078" y="24740"/>
                  <a:pt x="169621" y="32751"/>
                </a:cubicBezTo>
                <a:lnTo>
                  <a:pt x="181961" y="52609"/>
                </a:lnTo>
                <a:cubicBezTo>
                  <a:pt x="180030" y="55999"/>
                  <a:pt x="179065" y="57128"/>
                  <a:pt x="179065" y="55999"/>
                </a:cubicBezTo>
                <a:lnTo>
                  <a:pt x="176985" y="91217"/>
                </a:lnTo>
                <a:lnTo>
                  <a:pt x="175198" y="102895"/>
                </a:lnTo>
                <a:lnTo>
                  <a:pt x="175198" y="111276"/>
                </a:lnTo>
                <a:cubicBezTo>
                  <a:pt x="174448" y="117222"/>
                  <a:pt x="173318" y="122101"/>
                  <a:pt x="171808" y="125911"/>
                </a:cubicBezTo>
                <a:lnTo>
                  <a:pt x="168743" y="131997"/>
                </a:lnTo>
                <a:cubicBezTo>
                  <a:pt x="167890" y="133702"/>
                  <a:pt x="167464" y="135858"/>
                  <a:pt x="167464" y="138467"/>
                </a:cubicBezTo>
                <a:lnTo>
                  <a:pt x="167464" y="150361"/>
                </a:lnTo>
                <a:cubicBezTo>
                  <a:pt x="166817" y="154212"/>
                  <a:pt x="166493" y="158356"/>
                  <a:pt x="166493" y="162793"/>
                </a:cubicBezTo>
                <a:lnTo>
                  <a:pt x="163458" y="182867"/>
                </a:lnTo>
                <a:cubicBezTo>
                  <a:pt x="162719" y="186493"/>
                  <a:pt x="162074" y="187877"/>
                  <a:pt x="161525" y="187019"/>
                </a:cubicBezTo>
                <a:cubicBezTo>
                  <a:pt x="160975" y="186162"/>
                  <a:pt x="160644" y="185733"/>
                  <a:pt x="160531" y="185733"/>
                </a:cubicBezTo>
                <a:lnTo>
                  <a:pt x="160985" y="187540"/>
                </a:lnTo>
                <a:lnTo>
                  <a:pt x="162626" y="186703"/>
                </a:lnTo>
                <a:cubicBezTo>
                  <a:pt x="165143" y="187998"/>
                  <a:pt x="165518" y="188645"/>
                  <a:pt x="163751" y="188645"/>
                </a:cubicBezTo>
                <a:lnTo>
                  <a:pt x="169559" y="186703"/>
                </a:lnTo>
                <a:lnTo>
                  <a:pt x="176846" y="186703"/>
                </a:lnTo>
                <a:lnTo>
                  <a:pt x="176800" y="186781"/>
                </a:lnTo>
                <a:cubicBezTo>
                  <a:pt x="178977" y="184798"/>
                  <a:pt x="182480" y="184128"/>
                  <a:pt x="187307" y="184770"/>
                </a:cubicBezTo>
                <a:cubicBezTo>
                  <a:pt x="192134" y="185412"/>
                  <a:pt x="194912" y="185502"/>
                  <a:pt x="195642" y="185040"/>
                </a:cubicBezTo>
                <a:lnTo>
                  <a:pt x="200571" y="183807"/>
                </a:lnTo>
                <a:cubicBezTo>
                  <a:pt x="204711" y="183807"/>
                  <a:pt x="208819" y="185846"/>
                  <a:pt x="212896" y="189923"/>
                </a:cubicBezTo>
                <a:cubicBezTo>
                  <a:pt x="212896" y="190560"/>
                  <a:pt x="212999" y="190981"/>
                  <a:pt x="213204" y="191187"/>
                </a:cubicBezTo>
                <a:lnTo>
                  <a:pt x="229643" y="210706"/>
                </a:lnTo>
                <a:lnTo>
                  <a:pt x="233201" y="219102"/>
                </a:lnTo>
                <a:lnTo>
                  <a:pt x="222956" y="234046"/>
                </a:lnTo>
                <a:cubicBezTo>
                  <a:pt x="211084" y="234837"/>
                  <a:pt x="203247" y="234503"/>
                  <a:pt x="199447" y="233045"/>
                </a:cubicBezTo>
                <a:lnTo>
                  <a:pt x="200125" y="232336"/>
                </a:lnTo>
                <a:lnTo>
                  <a:pt x="196797" y="235233"/>
                </a:lnTo>
                <a:cubicBezTo>
                  <a:pt x="191271" y="233384"/>
                  <a:pt x="188668" y="232418"/>
                  <a:pt x="188986" y="232336"/>
                </a:cubicBezTo>
                <a:lnTo>
                  <a:pt x="175352" y="236141"/>
                </a:lnTo>
                <a:lnTo>
                  <a:pt x="160932" y="237004"/>
                </a:lnTo>
                <a:lnTo>
                  <a:pt x="158159" y="240332"/>
                </a:lnTo>
                <a:cubicBezTo>
                  <a:pt x="155981" y="246874"/>
                  <a:pt x="154893" y="251912"/>
                  <a:pt x="154893" y="255445"/>
                </a:cubicBezTo>
                <a:lnTo>
                  <a:pt x="154893" y="265228"/>
                </a:lnTo>
                <a:lnTo>
                  <a:pt x="153768" y="273101"/>
                </a:lnTo>
                <a:lnTo>
                  <a:pt x="152844" y="286304"/>
                </a:lnTo>
                <a:cubicBezTo>
                  <a:pt x="151550" y="296605"/>
                  <a:pt x="149855" y="304904"/>
                  <a:pt x="147760" y="311200"/>
                </a:cubicBezTo>
                <a:lnTo>
                  <a:pt x="141104" y="327823"/>
                </a:lnTo>
                <a:cubicBezTo>
                  <a:pt x="136965" y="329209"/>
                  <a:pt x="132970" y="330236"/>
                  <a:pt x="129118" y="330904"/>
                </a:cubicBezTo>
                <a:cubicBezTo>
                  <a:pt x="125267" y="331572"/>
                  <a:pt x="121153" y="328272"/>
                  <a:pt x="116778" y="321006"/>
                </a:cubicBezTo>
                <a:cubicBezTo>
                  <a:pt x="112403" y="313739"/>
                  <a:pt x="110215" y="309351"/>
                  <a:pt x="110215" y="307841"/>
                </a:cubicBezTo>
                <a:lnTo>
                  <a:pt x="103452" y="289754"/>
                </a:lnTo>
                <a:cubicBezTo>
                  <a:pt x="105136" y="286509"/>
                  <a:pt x="106143" y="284568"/>
                  <a:pt x="106471" y="283931"/>
                </a:cubicBezTo>
                <a:lnTo>
                  <a:pt x="107396" y="276521"/>
                </a:lnTo>
                <a:lnTo>
                  <a:pt x="111186" y="262809"/>
                </a:lnTo>
                <a:lnTo>
                  <a:pt x="109245" y="258218"/>
                </a:lnTo>
                <a:lnTo>
                  <a:pt x="112141" y="252980"/>
                </a:lnTo>
                <a:cubicBezTo>
                  <a:pt x="110857" y="248584"/>
                  <a:pt x="110672" y="245678"/>
                  <a:pt x="111586" y="244260"/>
                </a:cubicBezTo>
                <a:lnTo>
                  <a:pt x="112983" y="240069"/>
                </a:lnTo>
                <a:lnTo>
                  <a:pt x="110161" y="239585"/>
                </a:lnTo>
                <a:cubicBezTo>
                  <a:pt x="110207" y="239261"/>
                  <a:pt x="108264" y="240342"/>
                  <a:pt x="104330" y="242828"/>
                </a:cubicBezTo>
                <a:lnTo>
                  <a:pt x="88585" y="244800"/>
                </a:lnTo>
                <a:lnTo>
                  <a:pt x="77354" y="248543"/>
                </a:lnTo>
                <a:cubicBezTo>
                  <a:pt x="75094" y="249293"/>
                  <a:pt x="71538" y="249819"/>
                  <a:pt x="66685" y="250122"/>
                </a:cubicBezTo>
                <a:cubicBezTo>
                  <a:pt x="61832" y="250425"/>
                  <a:pt x="58764" y="251008"/>
                  <a:pt x="57480" y="251871"/>
                </a:cubicBezTo>
                <a:lnTo>
                  <a:pt x="52997" y="254567"/>
                </a:lnTo>
                <a:lnTo>
                  <a:pt x="34248" y="252641"/>
                </a:lnTo>
                <a:lnTo>
                  <a:pt x="27177" y="252641"/>
                </a:lnTo>
                <a:cubicBezTo>
                  <a:pt x="23941" y="252641"/>
                  <a:pt x="20321" y="250836"/>
                  <a:pt x="16315" y="247226"/>
                </a:cubicBezTo>
                <a:cubicBezTo>
                  <a:pt x="12310" y="243616"/>
                  <a:pt x="9208" y="238514"/>
                  <a:pt x="7010" y="231920"/>
                </a:cubicBezTo>
                <a:lnTo>
                  <a:pt x="4175" y="223447"/>
                </a:lnTo>
                <a:cubicBezTo>
                  <a:pt x="1392" y="216494"/>
                  <a:pt x="0" y="211433"/>
                  <a:pt x="0" y="208264"/>
                </a:cubicBezTo>
                <a:cubicBezTo>
                  <a:pt x="0" y="205096"/>
                  <a:pt x="3426" y="198720"/>
                  <a:pt x="10276" y="189138"/>
                </a:cubicBezTo>
                <a:cubicBezTo>
                  <a:pt x="15966" y="181548"/>
                  <a:pt x="19415" y="175485"/>
                  <a:pt x="20621" y="170951"/>
                </a:cubicBezTo>
                <a:cubicBezTo>
                  <a:pt x="21828" y="166416"/>
                  <a:pt x="22660" y="163451"/>
                  <a:pt x="23117" y="162054"/>
                </a:cubicBezTo>
                <a:cubicBezTo>
                  <a:pt x="23574" y="160657"/>
                  <a:pt x="25205" y="158557"/>
                  <a:pt x="28009" y="155753"/>
                </a:cubicBezTo>
                <a:lnTo>
                  <a:pt x="45094" y="122537"/>
                </a:lnTo>
                <a:lnTo>
                  <a:pt x="65399" y="86780"/>
                </a:lnTo>
                <a:cubicBezTo>
                  <a:pt x="78545" y="63116"/>
                  <a:pt x="85504" y="50897"/>
                  <a:pt x="86274" y="50121"/>
                </a:cubicBezTo>
                <a:cubicBezTo>
                  <a:pt x="87044" y="49346"/>
                  <a:pt x="87753" y="48645"/>
                  <a:pt x="88400" y="48018"/>
                </a:cubicBezTo>
                <a:lnTo>
                  <a:pt x="88465" y="48093"/>
                </a:lnTo>
                <a:lnTo>
                  <a:pt x="88939" y="44460"/>
                </a:lnTo>
                <a:cubicBezTo>
                  <a:pt x="88939" y="43022"/>
                  <a:pt x="91718" y="37794"/>
                  <a:pt x="97274" y="28776"/>
                </a:cubicBezTo>
                <a:lnTo>
                  <a:pt x="103991" y="14387"/>
                </a:lnTo>
                <a:lnTo>
                  <a:pt x="117949" y="1816"/>
                </a:lnTo>
                <a:lnTo>
                  <a:pt x="122987" y="3125"/>
                </a:lnTo>
                <a:cubicBezTo>
                  <a:pt x="123305" y="773"/>
                  <a:pt x="124229" y="-251"/>
                  <a:pt x="125760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b="1"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4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33372" y="5347956"/>
            <a:ext cx="9675603" cy="3379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ym typeface="+mn-lt"/>
              </a:rPr>
              <a:t>实践了代码</a:t>
            </a:r>
            <a:r>
              <a:rPr lang="en-US" altLang="zh-CN" sz="2000" b="1" dirty="0">
                <a:sym typeface="+mn-lt"/>
              </a:rPr>
              <a:t>Java</a:t>
            </a:r>
            <a:r>
              <a:rPr lang="zh-CN" altLang="en-US" sz="2000" b="1" dirty="0">
                <a:sym typeface="+mn-lt"/>
              </a:rPr>
              <a:t> </a:t>
            </a:r>
            <a:r>
              <a:rPr lang="en-US" altLang="zh-CN" sz="2000" b="1" dirty="0">
                <a:sym typeface="+mn-lt"/>
              </a:rPr>
              <a:t>Bean </a:t>
            </a:r>
            <a:r>
              <a:rPr lang="zh-CN" altLang="en-US" sz="2000" b="1" dirty="0">
                <a:sym typeface="+mn-lt"/>
              </a:rPr>
              <a:t>简化器（</a:t>
            </a:r>
            <a:r>
              <a:rPr lang="en" altLang="zh-CN" sz="2000" b="1" dirty="0"/>
              <a:t>Lombok</a:t>
            </a:r>
            <a:r>
              <a:rPr lang="zh-CN" altLang="en-US" sz="2000" b="1" dirty="0">
                <a:sym typeface="+mn-lt"/>
              </a:rPr>
              <a:t>）、 </a:t>
            </a:r>
            <a:r>
              <a:rPr lang="en-US" altLang="zh-CN" sz="2000" b="1" dirty="0">
                <a:sym typeface="+mn-lt"/>
              </a:rPr>
              <a:t>Java</a:t>
            </a:r>
            <a:r>
              <a:rPr lang="zh-CN" altLang="en-US" sz="2000" b="1" dirty="0">
                <a:sym typeface="+mn-lt"/>
              </a:rPr>
              <a:t> </a:t>
            </a:r>
            <a:r>
              <a:rPr lang="en-US" altLang="zh-CN" sz="2000" b="1" dirty="0">
                <a:sym typeface="+mn-lt"/>
              </a:rPr>
              <a:t>Bean</a:t>
            </a:r>
            <a:r>
              <a:rPr lang="zh-CN" altLang="en-US" sz="2000" b="1" dirty="0">
                <a:sym typeface="+mn-lt"/>
              </a:rPr>
              <a:t> 对象生成器（</a:t>
            </a:r>
            <a:r>
              <a:rPr lang="en-US" altLang="zh-CN" sz="2000" b="1" dirty="0" err="1"/>
              <a:t>Mapstruct</a:t>
            </a:r>
            <a:r>
              <a:rPr lang="zh-CN" altLang="en-US" sz="2000" b="1" dirty="0">
                <a:sym typeface="+mn-lt"/>
              </a:rPr>
              <a:t>）</a:t>
            </a:r>
            <a:endParaRPr lang="en-US" altLang="zh-CN" sz="2000" b="1" dirty="0"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3372" y="4839021"/>
            <a:ext cx="8823817" cy="3379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cs typeface="+mn-ea"/>
                <a:sym typeface="+mn-lt"/>
              </a:rPr>
              <a:t>前端代码遵循了</a:t>
            </a:r>
            <a:r>
              <a:rPr lang="en-US" altLang="zh-CN" sz="2000" b="1" dirty="0">
                <a:cs typeface="+mn-ea"/>
                <a:sym typeface="+mn-lt"/>
              </a:rPr>
              <a:t>ES6</a:t>
            </a:r>
            <a:r>
              <a:rPr lang="zh-CN" altLang="en-US" sz="1600" b="1" dirty="0">
                <a:cs typeface="+mn-ea"/>
                <a:sym typeface="+mn-lt"/>
              </a:rPr>
              <a:t>（</a:t>
            </a:r>
            <a:r>
              <a:rPr lang="en" altLang="zh-CN" sz="1600" b="1" dirty="0"/>
              <a:t> ECMAScript 6</a:t>
            </a:r>
            <a:r>
              <a:rPr lang="zh-CN" altLang="en-US" sz="1600" b="1" dirty="0"/>
              <a:t> </a:t>
            </a:r>
            <a:r>
              <a:rPr lang="zh-CN" altLang="en-US" sz="1600" b="1" dirty="0">
                <a:cs typeface="+mn-ea"/>
                <a:sym typeface="+mn-lt"/>
              </a:rPr>
              <a:t>）</a:t>
            </a:r>
            <a:r>
              <a:rPr lang="zh-CN" altLang="en-US" sz="2000" b="1" dirty="0">
                <a:cs typeface="+mn-ea"/>
                <a:sym typeface="+mn-lt"/>
              </a:rPr>
              <a:t>语法，后端遵循阿里巴巴</a:t>
            </a:r>
            <a:r>
              <a:rPr lang="en-US" altLang="zh-CN" sz="2000" b="1" dirty="0">
                <a:cs typeface="+mn-ea"/>
                <a:sym typeface="+mn-lt"/>
              </a:rPr>
              <a:t>P3C</a:t>
            </a:r>
            <a:r>
              <a:rPr lang="zh-CN" altLang="en-US" sz="2000" b="1" dirty="0">
                <a:cs typeface="+mn-ea"/>
                <a:sym typeface="+mn-lt"/>
              </a:rPr>
              <a:t>代码规约</a:t>
            </a:r>
            <a:endParaRPr lang="en-US" altLang="zh-CN" sz="2000" b="1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71340" y="987258"/>
            <a:ext cx="335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cs typeface="+mn-ea"/>
                <a:sym typeface="+mn-lt"/>
              </a:rPr>
              <a:t>收获</a:t>
            </a:r>
          </a:p>
        </p:txBody>
      </p:sp>
      <p:pic>
        <p:nvPicPr>
          <p:cNvPr id="20" name="图片 19" descr="图片包含 天空, 动物, 户外, 鸟&#10;&#10;描述已自动生成">
            <a:extLst>
              <a:ext uri="{FF2B5EF4-FFF2-40B4-BE49-F238E27FC236}">
                <a16:creationId xmlns:a16="http://schemas.microsoft.com/office/drawing/2014/main" id="{7D4A31DE-C4CE-B144-A28A-21C4CF63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20" y="2338779"/>
            <a:ext cx="2216679" cy="120838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0B27F3C-5F3F-C24C-B98C-A1072EAD8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267" t="7471" r="8146" b="18151"/>
          <a:stretch/>
        </p:blipFill>
        <p:spPr>
          <a:xfrm>
            <a:off x="1776790" y="3628094"/>
            <a:ext cx="2687940" cy="833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11A724D-BA22-344B-8E39-BF33FBB36145}"/>
              </a:ext>
            </a:extLst>
          </p:cNvPr>
          <p:cNvSpPr/>
          <p:nvPr/>
        </p:nvSpPr>
        <p:spPr>
          <a:xfrm>
            <a:off x="1633372" y="5899419"/>
            <a:ext cx="8823817" cy="3379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cs typeface="+mn-ea"/>
                <a:sym typeface="+mn-lt"/>
              </a:rPr>
              <a:t>提升自己解决问题的能力</a:t>
            </a:r>
            <a:endParaRPr lang="en-US" altLang="zh-CN" sz="2000" b="1" dirty="0"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BE89B63-A8D1-6141-9C19-1D45A4C5D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644" y="2276238"/>
            <a:ext cx="3168650" cy="1028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5A7A56D-3B41-104E-8263-22660ECA36F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063" y="3634936"/>
            <a:ext cx="990600" cy="9906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9AD56DC-6465-C54F-BB75-C4276213161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26871" y="3661072"/>
            <a:ext cx="2311400" cy="838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5DEED4A-4968-8943-897C-EA1460B80F46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21440" y="2130688"/>
            <a:ext cx="1273810" cy="1308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E282E02-4B66-E742-8B43-07E289A77F18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18480" y="3508695"/>
            <a:ext cx="2690495" cy="1072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D825210-1EA1-604C-B8AA-98BD29581E2A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665540" y="1167092"/>
            <a:ext cx="2755900" cy="8509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C41FF16-C5D7-C943-BEA9-39F64D1D4A41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50432" y="1167091"/>
            <a:ext cx="1510035" cy="5847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63A685D-DC30-F04A-8F29-C3A8CAF9F397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912" y="967689"/>
            <a:ext cx="1143635" cy="115760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E8C23C8-9D74-5F45-8E75-F2B612B03E54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9802186" y="2102425"/>
            <a:ext cx="1310005" cy="10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笔触 素材 毛笔 水墨书法 中国风 书法...">
            <a:extLst>
              <a:ext uri="{FF2B5EF4-FFF2-40B4-BE49-F238E27FC236}">
                <a16:creationId xmlns:a16="http://schemas.microsoft.com/office/drawing/2014/main" id="{89CAF903-4DDF-1F4C-965C-C93C2549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62237" y="-401042"/>
            <a:ext cx="4158343" cy="75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358520" y="733602"/>
            <a:ext cx="335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cs typeface="+mn-ea"/>
                <a:sym typeface="+mn-lt"/>
              </a:rPr>
              <a:t>系统不足</a:t>
            </a:r>
          </a:p>
        </p:txBody>
      </p:sp>
      <p:sp>
        <p:nvSpPr>
          <p:cNvPr id="16" name="TextBox 9"/>
          <p:cNvSpPr txBox="1"/>
          <p:nvPr/>
        </p:nvSpPr>
        <p:spPr>
          <a:xfrm>
            <a:off x="1720180" y="3574467"/>
            <a:ext cx="214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ysClr val="windowText" lastClr="000000"/>
                </a:solidFill>
                <a:cs typeface="+mn-ea"/>
                <a:sym typeface="+mn-lt"/>
              </a:rPr>
              <a:t>UI</a:t>
            </a:r>
            <a:r>
              <a:rPr lang="zh-CN" altLang="en-US" sz="2000" b="1" dirty="0">
                <a:solidFill>
                  <a:sysClr val="windowText" lastClr="000000"/>
                </a:solidFill>
                <a:cs typeface="+mn-ea"/>
                <a:sym typeface="+mn-lt"/>
              </a:rPr>
              <a:t> 设计较为丑陋</a:t>
            </a:r>
            <a:endParaRPr lang="en-US" sz="20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2866427" y="2334223"/>
            <a:ext cx="252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ysClr val="windowText" lastClr="000000"/>
                </a:solidFill>
                <a:cs typeface="+mn-ea"/>
                <a:sym typeface="+mn-lt"/>
              </a:rPr>
              <a:t>没有提供统一后端</a:t>
            </a:r>
            <a:endParaRPr lang="en-US" sz="2000" b="1" dirty="0">
              <a:solidFill>
                <a:sysClr val="windowText" lastClr="000000"/>
              </a:solidFill>
              <a:cs typeface="+mn-ea"/>
              <a:sym typeface="+mn-lt"/>
            </a:endParaRPr>
          </a:p>
          <a:p>
            <a:pPr algn="r"/>
            <a:r>
              <a:rPr lang="en-US" sz="2000" b="1" dirty="0" err="1">
                <a:solidFill>
                  <a:sysClr val="windowText" lastClr="000000"/>
                </a:solidFill>
                <a:cs typeface="+mn-ea"/>
                <a:sym typeface="+mn-lt"/>
              </a:rPr>
              <a:t>的逻辑调用层</a:t>
            </a:r>
            <a:endParaRPr lang="en-US" sz="20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6614581" y="2334223"/>
            <a:ext cx="227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ysClr val="windowText" lastClr="000000"/>
                </a:solidFill>
                <a:cs typeface="+mn-ea"/>
                <a:sym typeface="+mn-lt"/>
              </a:rPr>
              <a:t>系统使用成本较高</a:t>
            </a:r>
            <a:r>
              <a: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（相较于手机用户）</a:t>
            </a:r>
            <a:endParaRPr 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5" name="TextBox 9"/>
          <p:cNvSpPr txBox="1"/>
          <p:nvPr/>
        </p:nvSpPr>
        <p:spPr>
          <a:xfrm>
            <a:off x="8346912" y="3534126"/>
            <a:ext cx="203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ysClr val="windowText" lastClr="000000"/>
                </a:solidFill>
                <a:cs typeface="+mn-ea"/>
                <a:sym typeface="+mn-lt"/>
              </a:rPr>
              <a:t>搜索</a:t>
            </a:r>
            <a:r>
              <a:rPr lang="zh-CN" altLang="en-US" sz="2000" b="1" dirty="0">
                <a:solidFill>
                  <a:sysClr val="windowText" lastClr="000000"/>
                </a:solidFill>
                <a:cs typeface="+mn-ea"/>
                <a:sym typeface="+mn-lt"/>
              </a:rPr>
              <a:t>模块应采用</a:t>
            </a:r>
            <a:r>
              <a:rPr lang="en" altLang="zh-CN" sz="2000" dirty="0" err="1"/>
              <a:t>elasticsearch</a:t>
            </a:r>
            <a:endParaRPr lang="en-US" sz="20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" name="弧形 1"/>
          <p:cNvSpPr/>
          <p:nvPr/>
        </p:nvSpPr>
        <p:spPr>
          <a:xfrm rot="18000000">
            <a:off x="3975697" y="2848036"/>
            <a:ext cx="4347870" cy="4283958"/>
          </a:xfrm>
          <a:prstGeom prst="arc">
            <a:avLst>
              <a:gd name="adj1" fmla="val 16200000"/>
              <a:gd name="adj2" fmla="val 1931045"/>
            </a:avLst>
          </a:prstGeom>
          <a:ln w="31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47568D-1FF1-6E47-9629-F2DA9126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152" y="3043553"/>
            <a:ext cx="2866340" cy="22563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02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3" grpId="0"/>
      <p:bldP spid="25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3077030" y="4325711"/>
            <a:ext cx="6037942" cy="4540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指导老师：董海燕</a:t>
            </a:r>
            <a:r>
              <a:rPr lang="en-US" altLang="zh-CN" sz="2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报告人：张易</a:t>
            </a:r>
            <a:endParaRPr lang="en-US" altLang="zh-CN" sz="24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935038" y="4814661"/>
            <a:ext cx="10321925" cy="45243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2015</a:t>
            </a:r>
            <a:r>
              <a: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级 计算机学院 计算机科学与技术专业 </a:t>
            </a:r>
            <a:r>
              <a: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1522107084</a:t>
            </a:r>
            <a:r>
              <a: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 张易</a:t>
            </a:r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5111947" y="1866573"/>
            <a:ext cx="1968105" cy="1129538"/>
          </a:xfrm>
          <a:custGeom>
            <a:avLst/>
            <a:gdLst>
              <a:gd name="T0" fmla="*/ 2804 w 3043"/>
              <a:gd name="T1" fmla="*/ 712 h 1741"/>
              <a:gd name="T2" fmla="*/ 2804 w 3043"/>
              <a:gd name="T3" fmla="*/ 1190 h 1741"/>
              <a:gd name="T4" fmla="*/ 2904 w 3043"/>
              <a:gd name="T5" fmla="*/ 1291 h 1741"/>
              <a:gd name="T6" fmla="*/ 2696 w 3043"/>
              <a:gd name="T7" fmla="*/ 1510 h 1741"/>
              <a:gd name="T8" fmla="*/ 2485 w 3043"/>
              <a:gd name="T9" fmla="*/ 1297 h 1741"/>
              <a:gd name="T10" fmla="*/ 2629 w 3043"/>
              <a:gd name="T11" fmla="*/ 1165 h 1741"/>
              <a:gd name="T12" fmla="*/ 2629 w 3043"/>
              <a:gd name="T13" fmla="*/ 787 h 1741"/>
              <a:gd name="T14" fmla="*/ 1686 w 3043"/>
              <a:gd name="T15" fmla="*/ 1183 h 1741"/>
              <a:gd name="T16" fmla="*/ 1318 w 3043"/>
              <a:gd name="T17" fmla="*/ 1193 h 1741"/>
              <a:gd name="T18" fmla="*/ 226 w 3043"/>
              <a:gd name="T19" fmla="*/ 752 h 1741"/>
              <a:gd name="T20" fmla="*/ 229 w 3043"/>
              <a:gd name="T21" fmla="*/ 498 h 1741"/>
              <a:gd name="T22" fmla="*/ 1286 w 3043"/>
              <a:gd name="T23" fmla="*/ 98 h 1741"/>
              <a:gd name="T24" fmla="*/ 1666 w 3043"/>
              <a:gd name="T25" fmla="*/ 73 h 1741"/>
              <a:gd name="T26" fmla="*/ 2791 w 3043"/>
              <a:gd name="T27" fmla="*/ 520 h 1741"/>
              <a:gd name="T28" fmla="*/ 2804 w 3043"/>
              <a:gd name="T29" fmla="*/ 712 h 1741"/>
              <a:gd name="T30" fmla="*/ 1716 w 3043"/>
              <a:gd name="T31" fmla="*/ 1372 h 1741"/>
              <a:gd name="T32" fmla="*/ 2280 w 3043"/>
              <a:gd name="T33" fmla="*/ 1114 h 1741"/>
              <a:gd name="T34" fmla="*/ 2280 w 3043"/>
              <a:gd name="T35" fmla="*/ 1440 h 1741"/>
              <a:gd name="T36" fmla="*/ 1505 w 3043"/>
              <a:gd name="T37" fmla="*/ 1741 h 1741"/>
              <a:gd name="T38" fmla="*/ 685 w 3043"/>
              <a:gd name="T39" fmla="*/ 1440 h 1741"/>
              <a:gd name="T40" fmla="*/ 685 w 3043"/>
              <a:gd name="T41" fmla="*/ 1165 h 1741"/>
              <a:gd name="T42" fmla="*/ 1269 w 3043"/>
              <a:gd name="T43" fmla="*/ 1372 h 1741"/>
              <a:gd name="T44" fmla="*/ 1716 w 3043"/>
              <a:gd name="T45" fmla="*/ 1372 h 1741"/>
              <a:gd name="T46" fmla="*/ 1716 w 3043"/>
              <a:gd name="T47" fmla="*/ 1372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43" h="1741">
                <a:moveTo>
                  <a:pt x="2804" y="712"/>
                </a:moveTo>
                <a:cubicBezTo>
                  <a:pt x="2804" y="1190"/>
                  <a:pt x="2804" y="1190"/>
                  <a:pt x="2804" y="1190"/>
                </a:cubicBezTo>
                <a:cubicBezTo>
                  <a:pt x="2904" y="1291"/>
                  <a:pt x="2904" y="1291"/>
                  <a:pt x="2904" y="1291"/>
                </a:cubicBezTo>
                <a:cubicBezTo>
                  <a:pt x="2696" y="1510"/>
                  <a:pt x="2696" y="1510"/>
                  <a:pt x="2696" y="1510"/>
                </a:cubicBezTo>
                <a:cubicBezTo>
                  <a:pt x="2485" y="1297"/>
                  <a:pt x="2485" y="1297"/>
                  <a:pt x="2485" y="1297"/>
                </a:cubicBezTo>
                <a:cubicBezTo>
                  <a:pt x="2629" y="1165"/>
                  <a:pt x="2629" y="1165"/>
                  <a:pt x="2629" y="1165"/>
                </a:cubicBezTo>
                <a:cubicBezTo>
                  <a:pt x="2629" y="787"/>
                  <a:pt x="2629" y="787"/>
                  <a:pt x="2629" y="787"/>
                </a:cubicBezTo>
                <a:cubicBezTo>
                  <a:pt x="2018" y="1042"/>
                  <a:pt x="1822" y="1121"/>
                  <a:pt x="1686" y="1183"/>
                </a:cubicBezTo>
                <a:cubicBezTo>
                  <a:pt x="1551" y="1245"/>
                  <a:pt x="1453" y="1244"/>
                  <a:pt x="1318" y="1193"/>
                </a:cubicBezTo>
                <a:cubicBezTo>
                  <a:pt x="1184" y="1142"/>
                  <a:pt x="544" y="906"/>
                  <a:pt x="226" y="752"/>
                </a:cubicBezTo>
                <a:cubicBezTo>
                  <a:pt x="14" y="650"/>
                  <a:pt x="0" y="585"/>
                  <a:pt x="229" y="498"/>
                </a:cubicBezTo>
                <a:cubicBezTo>
                  <a:pt x="529" y="383"/>
                  <a:pt x="1024" y="199"/>
                  <a:pt x="1286" y="98"/>
                </a:cubicBezTo>
                <a:cubicBezTo>
                  <a:pt x="1441" y="35"/>
                  <a:pt x="1523" y="0"/>
                  <a:pt x="1666" y="73"/>
                </a:cubicBezTo>
                <a:cubicBezTo>
                  <a:pt x="1920" y="179"/>
                  <a:pt x="2502" y="399"/>
                  <a:pt x="2791" y="520"/>
                </a:cubicBezTo>
                <a:cubicBezTo>
                  <a:pt x="3043" y="631"/>
                  <a:pt x="2874" y="667"/>
                  <a:pt x="2804" y="712"/>
                </a:cubicBezTo>
                <a:close/>
                <a:moveTo>
                  <a:pt x="1716" y="1372"/>
                </a:moveTo>
                <a:cubicBezTo>
                  <a:pt x="1864" y="1311"/>
                  <a:pt x="2063" y="1209"/>
                  <a:pt x="2280" y="1114"/>
                </a:cubicBezTo>
                <a:cubicBezTo>
                  <a:pt x="2280" y="1440"/>
                  <a:pt x="2280" y="1440"/>
                  <a:pt x="2280" y="1440"/>
                </a:cubicBezTo>
                <a:cubicBezTo>
                  <a:pt x="2280" y="1440"/>
                  <a:pt x="1999" y="1741"/>
                  <a:pt x="1505" y="1741"/>
                </a:cubicBezTo>
                <a:cubicBezTo>
                  <a:pt x="973" y="1741"/>
                  <a:pt x="685" y="1440"/>
                  <a:pt x="685" y="1440"/>
                </a:cubicBezTo>
                <a:cubicBezTo>
                  <a:pt x="685" y="1165"/>
                  <a:pt x="685" y="1165"/>
                  <a:pt x="685" y="1165"/>
                </a:cubicBezTo>
                <a:cubicBezTo>
                  <a:pt x="853" y="1234"/>
                  <a:pt x="1041" y="1293"/>
                  <a:pt x="1269" y="1372"/>
                </a:cubicBezTo>
                <a:cubicBezTo>
                  <a:pt x="1410" y="1423"/>
                  <a:pt x="1588" y="1440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占位符 3"/>
          <p:cNvSpPr txBox="1">
            <a:spLocks/>
          </p:cNvSpPr>
          <p:nvPr/>
        </p:nvSpPr>
        <p:spPr>
          <a:xfrm>
            <a:off x="10729632" y="6418534"/>
            <a:ext cx="1576668" cy="283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2019.06.03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61935" y="3164616"/>
            <a:ext cx="7068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请各位老师给予批评与指导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8269DC-DAD1-A045-B903-EBBA06E77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85" y="627338"/>
            <a:ext cx="2674310" cy="5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7859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笔触 素材 毛笔 水墨书法 中国风 书法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04" y="753267"/>
            <a:ext cx="4829024" cy="326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5863592" y="1545366"/>
            <a:ext cx="576188" cy="1682992"/>
          </a:xfrm>
          <a:custGeom>
            <a:avLst/>
            <a:gdLst/>
            <a:ahLst/>
            <a:cxnLst/>
            <a:rect l="l" t="t" r="r" b="b"/>
            <a:pathLst>
              <a:path w="111386" h="325348">
                <a:moveTo>
                  <a:pt x="64767" y="42"/>
                </a:moveTo>
                <a:cubicBezTo>
                  <a:pt x="68485" y="-405"/>
                  <a:pt x="75366" y="2761"/>
                  <a:pt x="85411" y="9540"/>
                </a:cubicBezTo>
                <a:lnTo>
                  <a:pt x="100031" y="18306"/>
                </a:lnTo>
                <a:cubicBezTo>
                  <a:pt x="103010" y="21285"/>
                  <a:pt x="105146" y="23744"/>
                  <a:pt x="106440" y="25685"/>
                </a:cubicBezTo>
                <a:cubicBezTo>
                  <a:pt x="107734" y="27627"/>
                  <a:pt x="108916" y="29131"/>
                  <a:pt x="109984" y="30199"/>
                </a:cubicBezTo>
                <a:lnTo>
                  <a:pt x="111293" y="36701"/>
                </a:lnTo>
                <a:lnTo>
                  <a:pt x="111386" y="37163"/>
                </a:lnTo>
                <a:cubicBezTo>
                  <a:pt x="109455" y="40676"/>
                  <a:pt x="108489" y="42257"/>
                  <a:pt x="108489" y="41908"/>
                </a:cubicBezTo>
                <a:lnTo>
                  <a:pt x="106286" y="53986"/>
                </a:lnTo>
                <a:lnTo>
                  <a:pt x="102527" y="62429"/>
                </a:lnTo>
                <a:lnTo>
                  <a:pt x="100478" y="78867"/>
                </a:lnTo>
                <a:lnTo>
                  <a:pt x="97058" y="82287"/>
                </a:lnTo>
                <a:cubicBezTo>
                  <a:pt x="95004" y="84321"/>
                  <a:pt x="94295" y="90894"/>
                  <a:pt x="94932" y="102007"/>
                </a:cubicBezTo>
                <a:lnTo>
                  <a:pt x="91080" y="108739"/>
                </a:lnTo>
                <a:cubicBezTo>
                  <a:pt x="91080" y="110516"/>
                  <a:pt x="90790" y="111690"/>
                  <a:pt x="90210" y="112260"/>
                </a:cubicBezTo>
                <a:cubicBezTo>
                  <a:pt x="89630" y="112830"/>
                  <a:pt x="88908" y="113978"/>
                  <a:pt x="88045" y="115703"/>
                </a:cubicBezTo>
                <a:lnTo>
                  <a:pt x="87090" y="135669"/>
                </a:lnTo>
                <a:lnTo>
                  <a:pt x="84132" y="144589"/>
                </a:lnTo>
                <a:lnTo>
                  <a:pt x="82176" y="153386"/>
                </a:lnTo>
                <a:lnTo>
                  <a:pt x="79341" y="160026"/>
                </a:lnTo>
                <a:lnTo>
                  <a:pt x="77431" y="182072"/>
                </a:lnTo>
                <a:lnTo>
                  <a:pt x="70714" y="205027"/>
                </a:lnTo>
                <a:lnTo>
                  <a:pt x="66893" y="228937"/>
                </a:lnTo>
                <a:lnTo>
                  <a:pt x="63904" y="239937"/>
                </a:lnTo>
                <a:lnTo>
                  <a:pt x="62964" y="249243"/>
                </a:lnTo>
                <a:cubicBezTo>
                  <a:pt x="61711" y="256144"/>
                  <a:pt x="61419" y="262954"/>
                  <a:pt x="62086" y="269671"/>
                </a:cubicBezTo>
                <a:lnTo>
                  <a:pt x="61116" y="273322"/>
                </a:lnTo>
                <a:lnTo>
                  <a:pt x="63041" y="282720"/>
                </a:lnTo>
                <a:cubicBezTo>
                  <a:pt x="63041" y="284322"/>
                  <a:pt x="62723" y="286181"/>
                  <a:pt x="62086" y="288297"/>
                </a:cubicBezTo>
                <a:cubicBezTo>
                  <a:pt x="60556" y="294059"/>
                  <a:pt x="58563" y="299384"/>
                  <a:pt x="56109" y="304273"/>
                </a:cubicBezTo>
                <a:lnTo>
                  <a:pt x="55138" y="312977"/>
                </a:lnTo>
                <a:cubicBezTo>
                  <a:pt x="54255" y="314775"/>
                  <a:pt x="52935" y="316772"/>
                  <a:pt x="51179" y="318970"/>
                </a:cubicBezTo>
                <a:cubicBezTo>
                  <a:pt x="49423" y="321168"/>
                  <a:pt x="47520" y="322781"/>
                  <a:pt x="45471" y="323808"/>
                </a:cubicBezTo>
                <a:cubicBezTo>
                  <a:pt x="43422" y="324835"/>
                  <a:pt x="41329" y="325348"/>
                  <a:pt x="39193" y="325348"/>
                </a:cubicBezTo>
                <a:lnTo>
                  <a:pt x="30658" y="324378"/>
                </a:lnTo>
                <a:lnTo>
                  <a:pt x="21260" y="325348"/>
                </a:lnTo>
                <a:lnTo>
                  <a:pt x="21260" y="318878"/>
                </a:lnTo>
                <a:cubicBezTo>
                  <a:pt x="17368" y="315550"/>
                  <a:pt x="14061" y="311331"/>
                  <a:pt x="11339" y="306222"/>
                </a:cubicBezTo>
                <a:cubicBezTo>
                  <a:pt x="8617" y="301112"/>
                  <a:pt x="7123" y="298290"/>
                  <a:pt x="6856" y="297756"/>
                </a:cubicBezTo>
                <a:lnTo>
                  <a:pt x="0" y="293181"/>
                </a:lnTo>
                <a:cubicBezTo>
                  <a:pt x="0" y="293181"/>
                  <a:pt x="0" y="288081"/>
                  <a:pt x="0" y="277882"/>
                </a:cubicBezTo>
                <a:lnTo>
                  <a:pt x="0" y="273923"/>
                </a:lnTo>
                <a:lnTo>
                  <a:pt x="3959" y="265003"/>
                </a:lnTo>
                <a:lnTo>
                  <a:pt x="6763" y="252848"/>
                </a:lnTo>
                <a:cubicBezTo>
                  <a:pt x="13347" y="251471"/>
                  <a:pt x="16638" y="250116"/>
                  <a:pt x="16638" y="248780"/>
                </a:cubicBezTo>
                <a:lnTo>
                  <a:pt x="12571" y="210481"/>
                </a:lnTo>
                <a:cubicBezTo>
                  <a:pt x="13208" y="206506"/>
                  <a:pt x="17101" y="185513"/>
                  <a:pt x="24249" y="147501"/>
                </a:cubicBezTo>
                <a:lnTo>
                  <a:pt x="33508" y="98063"/>
                </a:lnTo>
                <a:lnTo>
                  <a:pt x="42536" y="51105"/>
                </a:lnTo>
                <a:cubicBezTo>
                  <a:pt x="42536" y="48723"/>
                  <a:pt x="42967" y="46674"/>
                  <a:pt x="43830" y="44958"/>
                </a:cubicBezTo>
                <a:lnTo>
                  <a:pt x="47451" y="31417"/>
                </a:lnTo>
                <a:cubicBezTo>
                  <a:pt x="50183" y="17736"/>
                  <a:pt x="52822" y="9198"/>
                  <a:pt x="55369" y="5804"/>
                </a:cubicBezTo>
                <a:cubicBezTo>
                  <a:pt x="57916" y="2410"/>
                  <a:pt x="61049" y="489"/>
                  <a:pt x="64767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b="1"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69080" y="4346624"/>
            <a:ext cx="405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研究综述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B40B32-A9FE-9A44-9856-E26FEEA19F7A}"/>
              </a:ext>
            </a:extLst>
          </p:cNvPr>
          <p:cNvSpPr txBox="1"/>
          <p:nvPr/>
        </p:nvSpPr>
        <p:spPr>
          <a:xfrm>
            <a:off x="3899177" y="5104179"/>
            <a:ext cx="4223743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选题背景及意义、国内外研究现状</a:t>
            </a:r>
          </a:p>
        </p:txBody>
      </p:sp>
    </p:spTree>
    <p:extLst>
      <p:ext uri="{BB962C8B-B14F-4D97-AF65-F5344CB8AC3E}">
        <p14:creationId xmlns:p14="http://schemas.microsoft.com/office/powerpoint/2010/main" val="3310907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735323" y="864981"/>
            <a:ext cx="1005137" cy="829429"/>
          </a:xfrm>
          <a:custGeom>
            <a:avLst/>
            <a:gdLst/>
            <a:ahLst/>
            <a:cxnLst/>
            <a:rect l="l" t="t" r="r" b="b"/>
            <a:pathLst>
              <a:path w="495632" h="408991">
                <a:moveTo>
                  <a:pt x="118803" y="94840"/>
                </a:moveTo>
                <a:cubicBezTo>
                  <a:pt x="115247" y="94840"/>
                  <a:pt x="107119" y="104111"/>
                  <a:pt x="94419" y="122653"/>
                </a:cubicBezTo>
                <a:cubicBezTo>
                  <a:pt x="81719" y="141195"/>
                  <a:pt x="73337" y="156054"/>
                  <a:pt x="69273" y="167230"/>
                </a:cubicBezTo>
                <a:cubicBezTo>
                  <a:pt x="63685" y="182470"/>
                  <a:pt x="60129" y="194281"/>
                  <a:pt x="58605" y="202663"/>
                </a:cubicBezTo>
                <a:cubicBezTo>
                  <a:pt x="57081" y="211045"/>
                  <a:pt x="56065" y="223364"/>
                  <a:pt x="55557" y="239620"/>
                </a:cubicBezTo>
                <a:cubicBezTo>
                  <a:pt x="54541" y="281276"/>
                  <a:pt x="57335" y="308200"/>
                  <a:pt x="63939" y="320392"/>
                </a:cubicBezTo>
                <a:cubicBezTo>
                  <a:pt x="65971" y="323440"/>
                  <a:pt x="68003" y="325218"/>
                  <a:pt x="70035" y="325726"/>
                </a:cubicBezTo>
                <a:cubicBezTo>
                  <a:pt x="72067" y="326234"/>
                  <a:pt x="75877" y="325980"/>
                  <a:pt x="81465" y="324964"/>
                </a:cubicBezTo>
                <a:cubicBezTo>
                  <a:pt x="92133" y="322424"/>
                  <a:pt x="102547" y="317344"/>
                  <a:pt x="112707" y="309724"/>
                </a:cubicBezTo>
                <a:cubicBezTo>
                  <a:pt x="123883" y="300580"/>
                  <a:pt x="133662" y="289785"/>
                  <a:pt x="142044" y="277339"/>
                </a:cubicBezTo>
                <a:cubicBezTo>
                  <a:pt x="150426" y="264893"/>
                  <a:pt x="153855" y="255876"/>
                  <a:pt x="152331" y="250288"/>
                </a:cubicBezTo>
                <a:cubicBezTo>
                  <a:pt x="151315" y="245716"/>
                  <a:pt x="152712" y="242668"/>
                  <a:pt x="156522" y="241144"/>
                </a:cubicBezTo>
                <a:cubicBezTo>
                  <a:pt x="160332" y="239620"/>
                  <a:pt x="161475" y="237715"/>
                  <a:pt x="159951" y="235429"/>
                </a:cubicBezTo>
                <a:cubicBezTo>
                  <a:pt x="158427" y="233143"/>
                  <a:pt x="158935" y="231238"/>
                  <a:pt x="161475" y="229714"/>
                </a:cubicBezTo>
                <a:cubicBezTo>
                  <a:pt x="165539" y="226666"/>
                  <a:pt x="169095" y="208124"/>
                  <a:pt x="172143" y="174088"/>
                </a:cubicBezTo>
                <a:cubicBezTo>
                  <a:pt x="172651" y="161896"/>
                  <a:pt x="170873" y="151863"/>
                  <a:pt x="166809" y="143989"/>
                </a:cubicBezTo>
                <a:cubicBezTo>
                  <a:pt x="162745" y="136115"/>
                  <a:pt x="153347" y="125320"/>
                  <a:pt x="138615" y="111604"/>
                </a:cubicBezTo>
                <a:cubicBezTo>
                  <a:pt x="126931" y="100428"/>
                  <a:pt x="120327" y="94840"/>
                  <a:pt x="118803" y="94840"/>
                </a:cubicBezTo>
                <a:close/>
                <a:moveTo>
                  <a:pt x="124328" y="30451"/>
                </a:moveTo>
                <a:cubicBezTo>
                  <a:pt x="132075" y="29943"/>
                  <a:pt x="140901" y="30578"/>
                  <a:pt x="150807" y="32356"/>
                </a:cubicBezTo>
                <a:cubicBezTo>
                  <a:pt x="152839" y="32864"/>
                  <a:pt x="153855" y="35658"/>
                  <a:pt x="153855" y="40738"/>
                </a:cubicBezTo>
                <a:cubicBezTo>
                  <a:pt x="153855" y="45818"/>
                  <a:pt x="160205" y="54835"/>
                  <a:pt x="172905" y="67789"/>
                </a:cubicBezTo>
                <a:cubicBezTo>
                  <a:pt x="185605" y="80743"/>
                  <a:pt x="194114" y="91411"/>
                  <a:pt x="198432" y="99793"/>
                </a:cubicBezTo>
                <a:cubicBezTo>
                  <a:pt x="202750" y="108175"/>
                  <a:pt x="206687" y="115668"/>
                  <a:pt x="210243" y="122272"/>
                </a:cubicBezTo>
                <a:cubicBezTo>
                  <a:pt x="212783" y="127860"/>
                  <a:pt x="215069" y="148688"/>
                  <a:pt x="217101" y="184756"/>
                </a:cubicBezTo>
                <a:cubicBezTo>
                  <a:pt x="219133" y="220824"/>
                  <a:pt x="218879" y="239366"/>
                  <a:pt x="216339" y="240382"/>
                </a:cubicBezTo>
                <a:cubicBezTo>
                  <a:pt x="214307" y="241906"/>
                  <a:pt x="211767" y="248764"/>
                  <a:pt x="208719" y="260956"/>
                </a:cubicBezTo>
                <a:cubicBezTo>
                  <a:pt x="202115" y="284324"/>
                  <a:pt x="196654" y="300707"/>
                  <a:pt x="192336" y="310105"/>
                </a:cubicBezTo>
                <a:cubicBezTo>
                  <a:pt x="188018" y="319503"/>
                  <a:pt x="180779" y="329282"/>
                  <a:pt x="170619" y="339442"/>
                </a:cubicBezTo>
                <a:cubicBezTo>
                  <a:pt x="153347" y="357222"/>
                  <a:pt x="134551" y="369033"/>
                  <a:pt x="114231" y="374875"/>
                </a:cubicBezTo>
                <a:cubicBezTo>
                  <a:pt x="93911" y="380717"/>
                  <a:pt x="77147" y="379320"/>
                  <a:pt x="63939" y="370684"/>
                </a:cubicBezTo>
                <a:cubicBezTo>
                  <a:pt x="51747" y="362556"/>
                  <a:pt x="39555" y="351634"/>
                  <a:pt x="27363" y="337918"/>
                </a:cubicBezTo>
                <a:cubicBezTo>
                  <a:pt x="15171" y="324202"/>
                  <a:pt x="7805" y="313280"/>
                  <a:pt x="5265" y="305152"/>
                </a:cubicBezTo>
                <a:cubicBezTo>
                  <a:pt x="2725" y="295500"/>
                  <a:pt x="1074" y="277339"/>
                  <a:pt x="312" y="250669"/>
                </a:cubicBezTo>
                <a:cubicBezTo>
                  <a:pt x="-450" y="223999"/>
                  <a:pt x="185" y="208378"/>
                  <a:pt x="2217" y="203806"/>
                </a:cubicBezTo>
                <a:cubicBezTo>
                  <a:pt x="4757" y="200250"/>
                  <a:pt x="7297" y="190090"/>
                  <a:pt x="9837" y="173326"/>
                </a:cubicBezTo>
                <a:cubicBezTo>
                  <a:pt x="12885" y="156562"/>
                  <a:pt x="18981" y="138909"/>
                  <a:pt x="28125" y="120367"/>
                </a:cubicBezTo>
                <a:cubicBezTo>
                  <a:pt x="37269" y="101825"/>
                  <a:pt x="47429" y="86966"/>
                  <a:pt x="58605" y="75790"/>
                </a:cubicBezTo>
                <a:cubicBezTo>
                  <a:pt x="80449" y="53438"/>
                  <a:pt x="95689" y="39976"/>
                  <a:pt x="104325" y="35404"/>
                </a:cubicBezTo>
                <a:cubicBezTo>
                  <a:pt x="109913" y="32610"/>
                  <a:pt x="116581" y="30959"/>
                  <a:pt x="124328" y="30451"/>
                </a:cubicBezTo>
                <a:close/>
                <a:moveTo>
                  <a:pt x="429985" y="66"/>
                </a:moveTo>
                <a:cubicBezTo>
                  <a:pt x="434239" y="-124"/>
                  <a:pt x="438589" y="98"/>
                  <a:pt x="443034" y="733"/>
                </a:cubicBezTo>
                <a:cubicBezTo>
                  <a:pt x="451924" y="2003"/>
                  <a:pt x="458147" y="4416"/>
                  <a:pt x="461703" y="7972"/>
                </a:cubicBezTo>
                <a:cubicBezTo>
                  <a:pt x="465259" y="11528"/>
                  <a:pt x="468561" y="12798"/>
                  <a:pt x="471609" y="11782"/>
                </a:cubicBezTo>
                <a:cubicBezTo>
                  <a:pt x="473641" y="10766"/>
                  <a:pt x="475292" y="11274"/>
                  <a:pt x="476562" y="13306"/>
                </a:cubicBezTo>
                <a:cubicBezTo>
                  <a:pt x="477832" y="15338"/>
                  <a:pt x="478721" y="18386"/>
                  <a:pt x="479229" y="22450"/>
                </a:cubicBezTo>
                <a:cubicBezTo>
                  <a:pt x="481261" y="30578"/>
                  <a:pt x="484563" y="37182"/>
                  <a:pt x="489135" y="42262"/>
                </a:cubicBezTo>
                <a:cubicBezTo>
                  <a:pt x="493707" y="47850"/>
                  <a:pt x="495866" y="55343"/>
                  <a:pt x="495612" y="64741"/>
                </a:cubicBezTo>
                <a:cubicBezTo>
                  <a:pt x="495358" y="74139"/>
                  <a:pt x="492437" y="81632"/>
                  <a:pt x="486849" y="87220"/>
                </a:cubicBezTo>
                <a:cubicBezTo>
                  <a:pt x="481261" y="92808"/>
                  <a:pt x="478467" y="96745"/>
                  <a:pt x="478467" y="99031"/>
                </a:cubicBezTo>
                <a:cubicBezTo>
                  <a:pt x="478467" y="101317"/>
                  <a:pt x="474530" y="107159"/>
                  <a:pt x="466656" y="116557"/>
                </a:cubicBezTo>
                <a:cubicBezTo>
                  <a:pt x="458782" y="125955"/>
                  <a:pt x="449511" y="147799"/>
                  <a:pt x="438843" y="182089"/>
                </a:cubicBezTo>
                <a:cubicBezTo>
                  <a:pt x="428175" y="216379"/>
                  <a:pt x="420428" y="240001"/>
                  <a:pt x="415602" y="252955"/>
                </a:cubicBezTo>
                <a:cubicBezTo>
                  <a:pt x="410776" y="265909"/>
                  <a:pt x="407728" y="275688"/>
                  <a:pt x="406458" y="282292"/>
                </a:cubicBezTo>
                <a:cubicBezTo>
                  <a:pt x="405188" y="288896"/>
                  <a:pt x="402521" y="296008"/>
                  <a:pt x="398457" y="303628"/>
                </a:cubicBezTo>
                <a:cubicBezTo>
                  <a:pt x="392869" y="314804"/>
                  <a:pt x="385376" y="333092"/>
                  <a:pt x="375978" y="358492"/>
                </a:cubicBezTo>
                <a:cubicBezTo>
                  <a:pt x="366580" y="383892"/>
                  <a:pt x="362389" y="397354"/>
                  <a:pt x="363405" y="398878"/>
                </a:cubicBezTo>
                <a:cubicBezTo>
                  <a:pt x="364421" y="400910"/>
                  <a:pt x="363151" y="403450"/>
                  <a:pt x="359595" y="406498"/>
                </a:cubicBezTo>
                <a:cubicBezTo>
                  <a:pt x="356039" y="409546"/>
                  <a:pt x="353499" y="409800"/>
                  <a:pt x="351975" y="407260"/>
                </a:cubicBezTo>
                <a:cubicBezTo>
                  <a:pt x="350451" y="404720"/>
                  <a:pt x="347403" y="404212"/>
                  <a:pt x="342831" y="405736"/>
                </a:cubicBezTo>
                <a:cubicBezTo>
                  <a:pt x="338259" y="406752"/>
                  <a:pt x="331909" y="402815"/>
                  <a:pt x="323781" y="393925"/>
                </a:cubicBezTo>
                <a:cubicBezTo>
                  <a:pt x="315653" y="385035"/>
                  <a:pt x="310065" y="376018"/>
                  <a:pt x="307017" y="366874"/>
                </a:cubicBezTo>
                <a:cubicBezTo>
                  <a:pt x="304477" y="359254"/>
                  <a:pt x="303969" y="351507"/>
                  <a:pt x="305493" y="343633"/>
                </a:cubicBezTo>
                <a:cubicBezTo>
                  <a:pt x="307017" y="335759"/>
                  <a:pt x="311589" y="323440"/>
                  <a:pt x="319209" y="306676"/>
                </a:cubicBezTo>
                <a:cubicBezTo>
                  <a:pt x="324289" y="295500"/>
                  <a:pt x="326448" y="288261"/>
                  <a:pt x="325686" y="284959"/>
                </a:cubicBezTo>
                <a:cubicBezTo>
                  <a:pt x="324924" y="281657"/>
                  <a:pt x="328099" y="272894"/>
                  <a:pt x="335211" y="258670"/>
                </a:cubicBezTo>
                <a:cubicBezTo>
                  <a:pt x="346895" y="233778"/>
                  <a:pt x="351975" y="217268"/>
                  <a:pt x="350451" y="209140"/>
                </a:cubicBezTo>
                <a:cubicBezTo>
                  <a:pt x="349943" y="206092"/>
                  <a:pt x="350959" y="204568"/>
                  <a:pt x="353499" y="204568"/>
                </a:cubicBezTo>
                <a:cubicBezTo>
                  <a:pt x="356039" y="204568"/>
                  <a:pt x="358198" y="198091"/>
                  <a:pt x="359976" y="185137"/>
                </a:cubicBezTo>
                <a:cubicBezTo>
                  <a:pt x="361754" y="172183"/>
                  <a:pt x="363786" y="165706"/>
                  <a:pt x="366072" y="165706"/>
                </a:cubicBezTo>
                <a:cubicBezTo>
                  <a:pt x="368358" y="165706"/>
                  <a:pt x="369501" y="162404"/>
                  <a:pt x="369501" y="155800"/>
                </a:cubicBezTo>
                <a:cubicBezTo>
                  <a:pt x="369501" y="149196"/>
                  <a:pt x="370517" y="145894"/>
                  <a:pt x="372549" y="145894"/>
                </a:cubicBezTo>
                <a:cubicBezTo>
                  <a:pt x="375597" y="145894"/>
                  <a:pt x="378899" y="136242"/>
                  <a:pt x="382455" y="116938"/>
                </a:cubicBezTo>
                <a:cubicBezTo>
                  <a:pt x="386519" y="94586"/>
                  <a:pt x="392615" y="71726"/>
                  <a:pt x="400743" y="48358"/>
                </a:cubicBezTo>
                <a:cubicBezTo>
                  <a:pt x="403283" y="41754"/>
                  <a:pt x="404807" y="32610"/>
                  <a:pt x="405315" y="20926"/>
                </a:cubicBezTo>
                <a:cubicBezTo>
                  <a:pt x="405823" y="13306"/>
                  <a:pt x="406712" y="8480"/>
                  <a:pt x="407982" y="6448"/>
                </a:cubicBezTo>
                <a:cubicBezTo>
                  <a:pt x="409252" y="4416"/>
                  <a:pt x="412427" y="2892"/>
                  <a:pt x="417507" y="1876"/>
                </a:cubicBezTo>
                <a:cubicBezTo>
                  <a:pt x="421571" y="860"/>
                  <a:pt x="425730" y="257"/>
                  <a:pt x="429985" y="66"/>
                </a:cubicBezTo>
                <a:close/>
              </a:path>
            </a:pathLst>
          </a:custGeom>
          <a:solidFill>
            <a:srgbClr val="E4E4E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91540" y="1039339"/>
            <a:ext cx="335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选题背景及意义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67CE29C-A90C-714B-844D-761C6F88EC41}"/>
              </a:ext>
            </a:extLst>
          </p:cNvPr>
          <p:cNvGrpSpPr/>
          <p:nvPr/>
        </p:nvGrpSpPr>
        <p:grpSpPr>
          <a:xfrm>
            <a:off x="2145735" y="2618309"/>
            <a:ext cx="2201264" cy="2085042"/>
            <a:chOff x="2145735" y="2618309"/>
            <a:chExt cx="2201264" cy="2085042"/>
          </a:xfrm>
        </p:grpSpPr>
        <p:sp>
          <p:nvSpPr>
            <p:cNvPr id="10" name="TextBox 25"/>
            <p:cNvSpPr txBox="1"/>
            <p:nvPr/>
          </p:nvSpPr>
          <p:spPr>
            <a:xfrm>
              <a:off x="2145735" y="3857350"/>
              <a:ext cx="2201264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社会经济高速发展、劳动人口的迁徙造就了大量的住房需求。</a:t>
              </a:r>
              <a:endParaRPr lang="en-US" sz="1400" dirty="0">
                <a:cs typeface="+mn-ea"/>
                <a:sym typeface="+mn-lt"/>
              </a:endParaRPr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2743668" y="3503356"/>
              <a:ext cx="1005403" cy="362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rPr>
                <a:t>社会层面</a:t>
              </a:r>
              <a:endParaRPr lang="en-US" sz="1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3E674B0-355C-5649-BF73-3497579B8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244" y="2618309"/>
              <a:ext cx="764246" cy="749261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69DFB5-1702-4941-81AC-46DDC6F7EC89}"/>
              </a:ext>
            </a:extLst>
          </p:cNvPr>
          <p:cNvGrpSpPr/>
          <p:nvPr/>
        </p:nvGrpSpPr>
        <p:grpSpPr>
          <a:xfrm>
            <a:off x="7882621" y="2615681"/>
            <a:ext cx="2163644" cy="2087670"/>
            <a:chOff x="7882621" y="2615681"/>
            <a:chExt cx="2163644" cy="2087670"/>
          </a:xfrm>
        </p:grpSpPr>
        <p:sp>
          <p:nvSpPr>
            <p:cNvPr id="15" name="TextBox 28"/>
            <p:cNvSpPr txBox="1"/>
            <p:nvPr/>
          </p:nvSpPr>
          <p:spPr>
            <a:xfrm>
              <a:off x="7882621" y="3857350"/>
              <a:ext cx="2163644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传统的纸质化管理带来的繁琐性、复杂性，造成的房屋管理成本较高。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8461745" y="3465256"/>
              <a:ext cx="1005403" cy="362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rPr>
                <a:t>效率层面</a:t>
              </a:r>
              <a:endParaRPr lang="en-US" altLang="zh-CN" sz="1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pic>
          <p:nvPicPr>
            <p:cNvPr id="18" name="图片 17" descr="图片包含 物体&#10;&#10;描述已自动生成">
              <a:extLst>
                <a:ext uri="{FF2B5EF4-FFF2-40B4-BE49-F238E27FC236}">
                  <a16:creationId xmlns:a16="http://schemas.microsoft.com/office/drawing/2014/main" id="{84F47887-FB10-6E49-9F60-97A9F075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3512" y="2615681"/>
              <a:ext cx="887675" cy="887675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D7BAE8D-AB7D-2C4F-8E75-0FF148154DF2}"/>
              </a:ext>
            </a:extLst>
          </p:cNvPr>
          <p:cNvGrpSpPr/>
          <p:nvPr/>
        </p:nvGrpSpPr>
        <p:grpSpPr>
          <a:xfrm>
            <a:off x="5148512" y="2497953"/>
            <a:ext cx="2163644" cy="2722462"/>
            <a:chOff x="5148512" y="2497953"/>
            <a:chExt cx="2163644" cy="2722462"/>
          </a:xfrm>
        </p:grpSpPr>
        <p:sp>
          <p:nvSpPr>
            <p:cNvPr id="5" name="TextBox 22"/>
            <p:cNvSpPr txBox="1"/>
            <p:nvPr/>
          </p:nvSpPr>
          <p:spPr>
            <a:xfrm>
              <a:off x="5148512" y="3857350"/>
              <a:ext cx="2163644" cy="1363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互联网方兴未艾的今天，我们的生活离不开互联网。无论是房东还是租客都想让管理简单化、账单透明化。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5612111" y="3503356"/>
              <a:ext cx="1005403" cy="362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rPr>
                <a:t>科技层面</a:t>
              </a:r>
              <a:endParaRPr lang="en-US" altLang="zh-CN" sz="1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A978B5D-751A-D64E-912D-2B1C6D56F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298" y="2497953"/>
              <a:ext cx="1005403" cy="1005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3925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569070" y="1891141"/>
            <a:ext cx="2387600" cy="2387600"/>
            <a:chOff x="1156943" y="1891141"/>
            <a:chExt cx="2387600" cy="2387600"/>
          </a:xfrm>
        </p:grpSpPr>
        <p:sp>
          <p:nvSpPr>
            <p:cNvPr id="2" name="椭圆 1"/>
            <p:cNvSpPr/>
            <p:nvPr/>
          </p:nvSpPr>
          <p:spPr>
            <a:xfrm>
              <a:off x="1156943" y="1891141"/>
              <a:ext cx="2387600" cy="2387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03824" y="2705161"/>
              <a:ext cx="1397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90%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55539" y="2449286"/>
            <a:ext cx="2936875" cy="2936875"/>
            <a:chOff x="2643412" y="2449286"/>
            <a:chExt cx="2936875" cy="2936875"/>
          </a:xfrm>
        </p:grpSpPr>
        <p:sp>
          <p:nvSpPr>
            <p:cNvPr id="4" name="椭圆 3"/>
            <p:cNvSpPr/>
            <p:nvPr/>
          </p:nvSpPr>
          <p:spPr>
            <a:xfrm>
              <a:off x="2643412" y="2449286"/>
              <a:ext cx="2936875" cy="29368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413349" y="3607367"/>
              <a:ext cx="139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cs typeface="+mn-ea"/>
                  <a:sym typeface="+mn-lt"/>
                </a:rPr>
                <a:t>95%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83939" y="3607367"/>
            <a:ext cx="1803400" cy="1803400"/>
            <a:chOff x="1271812" y="3607367"/>
            <a:chExt cx="1803400" cy="1803400"/>
          </a:xfrm>
        </p:grpSpPr>
        <p:sp>
          <p:nvSpPr>
            <p:cNvPr id="3" name="椭圆 2"/>
            <p:cNvSpPr/>
            <p:nvPr/>
          </p:nvSpPr>
          <p:spPr>
            <a:xfrm>
              <a:off x="1271812" y="3607367"/>
              <a:ext cx="1803400" cy="1803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75012" y="4315253"/>
              <a:ext cx="139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48%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414865" y="2366607"/>
            <a:ext cx="48537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国外发达国家现状，房产管理系统信息系统已经成熟 </a:t>
            </a:r>
            <a:r>
              <a:rPr lang="zh-CN" altLang="en-US" sz="2400" dirty="0"/>
              <a:t>。例如美国的</a:t>
            </a:r>
            <a:r>
              <a:rPr lang="en-US" altLang="zh-CN" sz="2400" dirty="0"/>
              <a:t>MLS</a:t>
            </a:r>
            <a:r>
              <a:rPr lang="zh-CN" altLang="zh-CN" sz="2400" dirty="0"/>
              <a:t>（</a:t>
            </a:r>
            <a:r>
              <a:rPr lang="en-US" altLang="zh-CN" sz="2400" dirty="0"/>
              <a:t>Multiple Listing Service</a:t>
            </a:r>
            <a:r>
              <a:rPr lang="zh-CN" altLang="zh-CN" sz="2400" dirty="0"/>
              <a:t>） </a:t>
            </a:r>
            <a:r>
              <a:rPr lang="en-US" altLang="zh-CN" sz="2400" dirty="0"/>
              <a:t>95%</a:t>
            </a:r>
            <a:r>
              <a:rPr lang="zh-CN" altLang="zh-CN" sz="2400" dirty="0"/>
              <a:t>的房屋</a:t>
            </a:r>
            <a:r>
              <a:rPr lang="zh-CN" altLang="en-US" sz="2400" dirty="0"/>
              <a:t>，通过其管理成交。日本东京年轻人更加倾向于租房，房屋通过社区代管的模式有</a:t>
            </a:r>
            <a:r>
              <a:rPr lang="en-US" altLang="zh-CN" sz="2400" dirty="0"/>
              <a:t>90%</a:t>
            </a:r>
            <a:r>
              <a:rPr lang="zh-CN" altLang="en-US" sz="2400" dirty="0"/>
              <a:t>的房屋是被用来出租的。</a:t>
            </a:r>
            <a:r>
              <a:rPr lang="zh-CN" altLang="en-US" sz="2400" dirty="0">
                <a:cs typeface="+mn-ea"/>
                <a:sym typeface="+mn-lt"/>
              </a:rPr>
              <a:t>与此同时英国</a:t>
            </a:r>
            <a:r>
              <a:rPr lang="en-US" altLang="zh-CN" sz="2400" dirty="0">
                <a:cs typeface="+mn-ea"/>
                <a:sym typeface="+mn-lt"/>
              </a:rPr>
              <a:t>2008</a:t>
            </a:r>
            <a:r>
              <a:rPr lang="zh-CN" altLang="en-US" sz="2400" dirty="0">
                <a:cs typeface="+mn-ea"/>
                <a:sym typeface="+mn-lt"/>
              </a:rPr>
              <a:t>年通过私人房屋租赁市场的成交率高达</a:t>
            </a:r>
            <a:r>
              <a:rPr lang="en-US" altLang="zh-CN" sz="2400" dirty="0">
                <a:cs typeface="+mn-ea"/>
                <a:sym typeface="+mn-lt"/>
              </a:rPr>
              <a:t>48%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5479" y="1625671"/>
            <a:ext cx="425222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国外现状</a:t>
            </a:r>
          </a:p>
        </p:txBody>
      </p:sp>
    </p:spTree>
    <p:extLst>
      <p:ext uri="{BB962C8B-B14F-4D97-AF65-F5344CB8AC3E}">
        <p14:creationId xmlns:p14="http://schemas.microsoft.com/office/powerpoint/2010/main" val="2587852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47 0.00579 L -0.003 -0.00394 " pathEditMode="relative">
                                      <p:cBhvr from="" to=""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entr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339 0.00648 L 0.00885 -0.00324 " pathEditMode="relative">
                                      <p:cBhvr from="" to=""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entr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13 0.0037 L -0.0056 0.02176 " pathEditMode="relative">
                                      <p:cBhvr from="" to=""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705978" y="863788"/>
            <a:ext cx="335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国内现状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34BA99C-5318-2348-B6D3-9530A3572B88}"/>
              </a:ext>
            </a:extLst>
          </p:cNvPr>
          <p:cNvGrpSpPr/>
          <p:nvPr/>
        </p:nvGrpSpPr>
        <p:grpSpPr>
          <a:xfrm>
            <a:off x="4023229" y="2233582"/>
            <a:ext cx="1928541" cy="2795068"/>
            <a:chOff x="1844061" y="2405322"/>
            <a:chExt cx="1123570" cy="1628409"/>
          </a:xfrm>
        </p:grpSpPr>
        <p:sp>
          <p:nvSpPr>
            <p:cNvPr id="22" name="Oval 32"/>
            <p:cNvSpPr/>
            <p:nvPr/>
          </p:nvSpPr>
          <p:spPr>
            <a:xfrm>
              <a:off x="1844061" y="2405322"/>
              <a:ext cx="1123570" cy="112357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24" name="Rectangle 34"/>
            <p:cNvSpPr/>
            <p:nvPr/>
          </p:nvSpPr>
          <p:spPr>
            <a:xfrm>
              <a:off x="2062540" y="3743621"/>
              <a:ext cx="686612" cy="29011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58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同城</a:t>
              </a:r>
              <a:endParaRPr lang="en-GB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7C39F62-0F0A-2044-87CA-249F5FF6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041" y="2795367"/>
              <a:ext cx="1052310" cy="350770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224C11A-EB2A-4848-A85B-EE9AC13750A3}"/>
              </a:ext>
            </a:extLst>
          </p:cNvPr>
          <p:cNvGrpSpPr/>
          <p:nvPr/>
        </p:nvGrpSpPr>
        <p:grpSpPr>
          <a:xfrm>
            <a:off x="6442473" y="2233582"/>
            <a:ext cx="1928541" cy="2785429"/>
            <a:chOff x="4090950" y="2233581"/>
            <a:chExt cx="1928541" cy="2785429"/>
          </a:xfrm>
        </p:grpSpPr>
        <p:sp>
          <p:nvSpPr>
            <p:cNvPr id="20" name="Oval 30"/>
            <p:cNvSpPr/>
            <p:nvPr/>
          </p:nvSpPr>
          <p:spPr>
            <a:xfrm>
              <a:off x="4090950" y="2233581"/>
              <a:ext cx="1928541" cy="19285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25" name="Rectangle 35"/>
            <p:cNvSpPr/>
            <p:nvPr/>
          </p:nvSpPr>
          <p:spPr>
            <a:xfrm>
              <a:off x="4347334" y="4521053"/>
              <a:ext cx="1415772" cy="49795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闲鱼租房</a:t>
              </a:r>
              <a:endParaRPr lang="en-GB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33" name="图片 32" descr="图片包含 剪贴画&#10;&#10;描述已自动生成">
              <a:extLst>
                <a:ext uri="{FF2B5EF4-FFF2-40B4-BE49-F238E27FC236}">
                  <a16:creationId xmlns:a16="http://schemas.microsoft.com/office/drawing/2014/main" id="{B9642659-9232-144C-972A-17025EB8F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0639" y="2676929"/>
              <a:ext cx="1129162" cy="1129162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B9A0FE0-FEF8-034A-96E7-424AC3A3C22B}"/>
              </a:ext>
            </a:extLst>
          </p:cNvPr>
          <p:cNvGrpSpPr/>
          <p:nvPr/>
        </p:nvGrpSpPr>
        <p:grpSpPr>
          <a:xfrm>
            <a:off x="1702994" y="2227852"/>
            <a:ext cx="1928540" cy="2800798"/>
            <a:chOff x="6547546" y="2265251"/>
            <a:chExt cx="1928540" cy="2800798"/>
          </a:xfrm>
        </p:grpSpPr>
        <p:sp>
          <p:nvSpPr>
            <p:cNvPr id="26" name="Rectangle 36"/>
            <p:cNvSpPr/>
            <p:nvPr/>
          </p:nvSpPr>
          <p:spPr>
            <a:xfrm>
              <a:off x="6719700" y="4568092"/>
              <a:ext cx="1698786" cy="49795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GB" sz="2400" b="1" dirty="0">
                  <a:solidFill>
                    <a:schemeClr val="bg1"/>
                  </a:solidFill>
                  <a:cs typeface="+mn-ea"/>
                  <a:sym typeface="+mn-lt"/>
                </a:rPr>
                <a:t>自如</a:t>
              </a:r>
              <a:endParaRPr lang="en-GB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986349-092D-F249-94DB-1F20E52478EA}"/>
                </a:ext>
              </a:extLst>
            </p:cNvPr>
            <p:cNvGrpSpPr/>
            <p:nvPr/>
          </p:nvGrpSpPr>
          <p:grpSpPr>
            <a:xfrm>
              <a:off x="6547546" y="2265251"/>
              <a:ext cx="1928540" cy="1928540"/>
              <a:chOff x="6547546" y="2265251"/>
              <a:chExt cx="1928540" cy="1928540"/>
            </a:xfrm>
          </p:grpSpPr>
          <p:sp>
            <p:nvSpPr>
              <p:cNvPr id="18" name="Oval 28"/>
              <p:cNvSpPr/>
              <p:nvPr/>
            </p:nvSpPr>
            <p:spPr>
              <a:xfrm>
                <a:off x="6547546" y="2265251"/>
                <a:ext cx="1928540" cy="19285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6EB356B3-DA7C-084A-BD57-6F6E1B9F8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7932" y="2392198"/>
                <a:ext cx="1700481" cy="170048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D1B1A3F-531F-F54D-9CB2-938B4657B830}"/>
              </a:ext>
            </a:extLst>
          </p:cNvPr>
          <p:cNvGrpSpPr/>
          <p:nvPr/>
        </p:nvGrpSpPr>
        <p:grpSpPr>
          <a:xfrm>
            <a:off x="8514318" y="2227852"/>
            <a:ext cx="2605157" cy="2790193"/>
            <a:chOff x="9142228" y="2386407"/>
            <a:chExt cx="1460433" cy="1564163"/>
          </a:xfrm>
        </p:grpSpPr>
        <p:sp>
          <p:nvSpPr>
            <p:cNvPr id="27" name="Rectangle 37"/>
            <p:cNvSpPr/>
            <p:nvPr/>
          </p:nvSpPr>
          <p:spPr>
            <a:xfrm>
              <a:off x="9389339" y="3671419"/>
              <a:ext cx="966210" cy="27915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夫妻老婆店</a:t>
              </a:r>
              <a:endParaRPr lang="en-GB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48" name="图片 47" descr="图片包含 玩偶, 玩具, 餐桌, 墙壁&#10;&#10;描述已自动生成">
              <a:extLst>
                <a:ext uri="{FF2B5EF4-FFF2-40B4-BE49-F238E27FC236}">
                  <a16:creationId xmlns:a16="http://schemas.microsoft.com/office/drawing/2014/main" id="{6A92610C-7ABF-974B-A131-EEA03FFB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2228" y="2474553"/>
              <a:ext cx="1460433" cy="103542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Oval 26"/>
            <p:cNvSpPr/>
            <p:nvPr/>
          </p:nvSpPr>
          <p:spPr>
            <a:xfrm>
              <a:off x="9293137" y="2386407"/>
              <a:ext cx="1123570" cy="112357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1628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A3B73BD-DA16-8146-8F9A-6C1C6859C93E}"/>
              </a:ext>
            </a:extLst>
          </p:cNvPr>
          <p:cNvSpPr/>
          <p:nvPr/>
        </p:nvSpPr>
        <p:spPr>
          <a:xfrm>
            <a:off x="1860277" y="428166"/>
            <a:ext cx="8471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kern="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en-US" altLang="zh-CN" sz="3600" kern="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2017</a:t>
            </a:r>
            <a:r>
              <a:rPr lang="zh-CN" altLang="zh-CN" sz="3600" kern="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年上海市住房租赁市场发展报告》</a:t>
            </a:r>
            <a:endParaRPr lang="zh-CN" altLang="en-US" sz="36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8A93E8-2130-8741-8AFC-930F607D7150}"/>
              </a:ext>
            </a:extLst>
          </p:cNvPr>
          <p:cNvGrpSpPr/>
          <p:nvPr/>
        </p:nvGrpSpPr>
        <p:grpSpPr>
          <a:xfrm>
            <a:off x="6553203" y="2903794"/>
            <a:ext cx="4228644" cy="3526040"/>
            <a:chOff x="6494727" y="668061"/>
            <a:chExt cx="5021262" cy="4186961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27264F76-9AFA-6D4E-B2FB-E7A01DB9D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94727" y="668061"/>
              <a:ext cx="5021262" cy="41869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9C6A685-5B2E-8844-8375-CD05EF1F4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169" y="852602"/>
              <a:ext cx="4641702" cy="257639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D0DA3FC-F4B3-114B-B800-C9EA4D911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5999" y="3718360"/>
            <a:ext cx="1510553" cy="1510553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DED28CA-8714-884E-94E5-183A72BF59F6}"/>
              </a:ext>
            </a:extLst>
          </p:cNvPr>
          <p:cNvCxnSpPr>
            <a:cxnSpLocks/>
            <a:stCxn id="7" idx="7"/>
          </p:cNvCxnSpPr>
          <p:nvPr/>
        </p:nvCxnSpPr>
        <p:spPr>
          <a:xfrm>
            <a:off x="5174405" y="1884059"/>
            <a:ext cx="2140795" cy="18516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C8F3B70B-5B11-7B4D-9826-BA53ABC0331D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974239" y="4402222"/>
            <a:ext cx="3139255" cy="1697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3C3DE78-C367-3140-8E74-AC8C5415C1C5}"/>
              </a:ext>
            </a:extLst>
          </p:cNvPr>
          <p:cNvSpPr txBox="1"/>
          <p:nvPr/>
        </p:nvSpPr>
        <p:spPr>
          <a:xfrm>
            <a:off x="3993776" y="28776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649EE4-DEA1-394B-BEE9-7E241CEA7CBF}"/>
              </a:ext>
            </a:extLst>
          </p:cNvPr>
          <p:cNvSpPr txBox="1"/>
          <p:nvPr/>
        </p:nvSpPr>
        <p:spPr>
          <a:xfrm>
            <a:off x="3388659" y="1707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536F2B5-2D93-3D41-AB6E-CF9929D6EE29}"/>
              </a:ext>
            </a:extLst>
          </p:cNvPr>
          <p:cNvGrpSpPr/>
          <p:nvPr/>
        </p:nvGrpSpPr>
        <p:grpSpPr>
          <a:xfrm>
            <a:off x="2220724" y="1384534"/>
            <a:ext cx="5850184" cy="3028852"/>
            <a:chOff x="2220724" y="1384534"/>
            <a:chExt cx="5850184" cy="302885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A6BCFCA-9B01-5D43-9ABA-D4D57A1AE4B7}"/>
                </a:ext>
              </a:extLst>
            </p:cNvPr>
            <p:cNvSpPr txBox="1"/>
            <p:nvPr/>
          </p:nvSpPr>
          <p:spPr>
            <a:xfrm>
              <a:off x="2220724" y="1551064"/>
              <a:ext cx="585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	</a:t>
              </a:r>
              <a:r>
                <a:rPr lang="zh-CN" altLang="en-US" b="1" dirty="0"/>
                <a:t>从市场需求来看，</a:t>
              </a:r>
              <a:endParaRPr lang="en-US" altLang="zh-CN" b="1" dirty="0"/>
            </a:p>
            <a:p>
              <a:r>
                <a:rPr lang="zh-CN" altLang="en-US" b="1" dirty="0"/>
                <a:t>          集中中小户型居住和</a:t>
              </a:r>
              <a:endParaRPr lang="en-US" altLang="zh-CN" b="1" dirty="0"/>
            </a:p>
            <a:p>
              <a:r>
                <a:rPr lang="zh-CN" altLang="en-US" b="1" dirty="0"/>
                <a:t>        租房外移的特征越发明显</a:t>
              </a:r>
              <a:endParaRPr lang="en-US" altLang="zh-CN" b="1" dirty="0"/>
            </a:p>
            <a:p>
              <a:r>
                <a:rPr lang="zh-CN" altLang="en-US" b="1" dirty="0"/>
                <a:t>       未来趋势：机构经营租赁房</a:t>
              </a:r>
              <a:endParaRPr lang="en-US" altLang="zh-CN" b="1" dirty="0"/>
            </a:p>
            <a:p>
              <a:r>
                <a:rPr lang="zh-CN" altLang="en-US" b="1" dirty="0"/>
                <a:t>      增多供求关系、价格保持稳</a:t>
              </a:r>
              <a:endParaRPr lang="en-US" altLang="zh-CN" b="1" dirty="0"/>
            </a:p>
            <a:p>
              <a:r>
                <a:rPr lang="zh-CN" altLang="en-US" b="1" dirty="0"/>
                <a:t>     定明年租赁市场将凸显三个</a:t>
              </a:r>
              <a:endParaRPr lang="en-US" altLang="zh-CN" b="1" dirty="0"/>
            </a:p>
            <a:p>
              <a:r>
                <a:rPr lang="zh-CN" altLang="en-US" b="1" dirty="0"/>
                <a:t>      特征。一是市场稳定增长，</a:t>
              </a:r>
              <a:endParaRPr lang="en-US" altLang="zh-CN" b="1" dirty="0"/>
            </a:p>
            <a:p>
              <a:r>
                <a:rPr lang="zh-CN" altLang="en-US" b="1" dirty="0"/>
                <a:t>         二是供求关系稳定、租</a:t>
              </a:r>
              <a:endParaRPr lang="en-US" altLang="zh-CN" b="1" dirty="0"/>
            </a:p>
            <a:p>
              <a:r>
                <a:rPr lang="zh-CN" altLang="en-US" b="1" dirty="0"/>
                <a:t>            金保持合理。三是租</a:t>
              </a:r>
              <a:endParaRPr lang="en-US" altLang="zh-CN" b="1" dirty="0"/>
            </a:p>
            <a:p>
              <a:r>
                <a:rPr lang="zh-CN" altLang="en-US" b="1" dirty="0"/>
                <a:t>                   赁经营积极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E4A5766-4F80-AE4E-92E0-B05E5F028794}"/>
                </a:ext>
              </a:extLst>
            </p:cNvPr>
            <p:cNvSpPr/>
            <p:nvPr/>
          </p:nvSpPr>
          <p:spPr>
            <a:xfrm rot="180000">
              <a:off x="2544675" y="1384534"/>
              <a:ext cx="3017170" cy="3019757"/>
            </a:xfrm>
            <a:prstGeom prst="ellipse">
              <a:avLst/>
            </a:prstGeom>
            <a:noFill/>
            <a:ln w="82550">
              <a:solidFill>
                <a:schemeClr val="accent1">
                  <a:shade val="50000"/>
                  <a:alpha val="80000"/>
                </a:schemeClr>
              </a:solidFill>
            </a:ln>
            <a:scene3d>
              <a:camera prst="orthographicFront"/>
              <a:lightRig rig="twoPt" dir="t">
                <a:rot lat="0" lon="0" rev="2400000"/>
              </a:lightRig>
            </a:scene3d>
            <a:sp3d extrusionH="76200" contourW="31750">
              <a:bevelT w="139700" h="127000" prst="artDeco"/>
              <a:bevelB prst="angle"/>
              <a:extrusionClr>
                <a:schemeClr val="bg1"/>
              </a:extrusionClr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58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C92CA9D-8545-1E49-9A81-C1A243F07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447" y="248137"/>
            <a:ext cx="9722996" cy="6076872"/>
          </a:xfrm>
          <a:prstGeom prst="rect">
            <a:avLst/>
          </a:prstGeom>
        </p:spPr>
      </p:pic>
      <p:cxnSp>
        <p:nvCxnSpPr>
          <p:cNvPr id="36" name="Straight Connector 29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70FC737-81B1-7B42-97C9-AAB5C4D8F2C3}"/>
              </a:ext>
            </a:extLst>
          </p:cNvPr>
          <p:cNvSpPr txBox="1"/>
          <p:nvPr/>
        </p:nvSpPr>
        <p:spPr>
          <a:xfrm>
            <a:off x="1065639" y="1570814"/>
            <a:ext cx="267256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      通过互联网管理方式，替代传统的手工记账工作习惯，实现租务管理。</a:t>
            </a:r>
            <a:endParaRPr lang="en-US" altLang="zh-CN" sz="2400" b="1" dirty="0"/>
          </a:p>
          <a:p>
            <a:endParaRPr lang="zh-CN" altLang="en-US" sz="2400" b="1" dirty="0"/>
          </a:p>
          <a:p>
            <a:r>
              <a:rPr lang="zh-CN" altLang="en-US" sz="2400" b="1" dirty="0"/>
              <a:t>      真正解决“人、房、钱”的匹配问题，做到管好房、看清人，算对钱</a:t>
            </a:r>
            <a:r>
              <a:rPr lang="zh-CN" altLang="en-US" sz="2800" b="1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55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8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55677E"/>
      </a:accent1>
      <a:accent2>
        <a:srgbClr val="55677E"/>
      </a:accent2>
      <a:accent3>
        <a:srgbClr val="48D7C4"/>
      </a:accent3>
      <a:accent4>
        <a:srgbClr val="F6AA3E"/>
      </a:accent4>
      <a:accent5>
        <a:srgbClr val="A3D56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000000"/>
    </a:dk2>
    <a:lt2>
      <a:srgbClr val="FFFDFD"/>
    </a:lt2>
    <a:accent1>
      <a:srgbClr val="55677E"/>
    </a:accent1>
    <a:accent2>
      <a:srgbClr val="55677E"/>
    </a:accent2>
    <a:accent3>
      <a:srgbClr val="48D7C4"/>
    </a:accent3>
    <a:accent4>
      <a:srgbClr val="F6AA3E"/>
    </a:accent4>
    <a:accent5>
      <a:srgbClr val="A3D562"/>
    </a:accent5>
    <a:accent6>
      <a:srgbClr val="515151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000000"/>
    </a:dk2>
    <a:lt2>
      <a:srgbClr val="FFFDFD"/>
    </a:lt2>
    <a:accent1>
      <a:srgbClr val="55677E"/>
    </a:accent1>
    <a:accent2>
      <a:srgbClr val="55677E"/>
    </a:accent2>
    <a:accent3>
      <a:srgbClr val="48D7C4"/>
    </a:accent3>
    <a:accent4>
      <a:srgbClr val="F6AA3E"/>
    </a:accent4>
    <a:accent5>
      <a:srgbClr val="A3D562"/>
    </a:accent5>
    <a:accent6>
      <a:srgbClr val="515151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000000"/>
    </a:dk2>
    <a:lt2>
      <a:srgbClr val="FFFDFD"/>
    </a:lt2>
    <a:accent1>
      <a:srgbClr val="55677E"/>
    </a:accent1>
    <a:accent2>
      <a:srgbClr val="55677E"/>
    </a:accent2>
    <a:accent3>
      <a:srgbClr val="48D7C4"/>
    </a:accent3>
    <a:accent4>
      <a:srgbClr val="F6AA3E"/>
    </a:accent4>
    <a:accent5>
      <a:srgbClr val="A3D562"/>
    </a:accent5>
    <a:accent6>
      <a:srgbClr val="515151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000000"/>
    </a:dk2>
    <a:lt2>
      <a:srgbClr val="FFFDFD"/>
    </a:lt2>
    <a:accent1>
      <a:srgbClr val="55677E"/>
    </a:accent1>
    <a:accent2>
      <a:srgbClr val="55677E"/>
    </a:accent2>
    <a:accent3>
      <a:srgbClr val="48D7C4"/>
    </a:accent3>
    <a:accent4>
      <a:srgbClr val="F6AA3E"/>
    </a:accent4>
    <a:accent5>
      <a:srgbClr val="A3D562"/>
    </a:accent5>
    <a:accent6>
      <a:srgbClr val="515151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000000"/>
    </a:dk2>
    <a:lt2>
      <a:srgbClr val="FFFDFD"/>
    </a:lt2>
    <a:accent1>
      <a:srgbClr val="55677E"/>
    </a:accent1>
    <a:accent2>
      <a:srgbClr val="55677E"/>
    </a:accent2>
    <a:accent3>
      <a:srgbClr val="48D7C4"/>
    </a:accent3>
    <a:accent4>
      <a:srgbClr val="F6AA3E"/>
    </a:accent4>
    <a:accent5>
      <a:srgbClr val="A3D562"/>
    </a:accent5>
    <a:accent6>
      <a:srgbClr val="515151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000000"/>
    </a:dk2>
    <a:lt2>
      <a:srgbClr val="FFFDFD"/>
    </a:lt2>
    <a:accent1>
      <a:srgbClr val="55677E"/>
    </a:accent1>
    <a:accent2>
      <a:srgbClr val="55677E"/>
    </a:accent2>
    <a:accent3>
      <a:srgbClr val="48D7C4"/>
    </a:accent3>
    <a:accent4>
      <a:srgbClr val="F6AA3E"/>
    </a:accent4>
    <a:accent5>
      <a:srgbClr val="A3D562"/>
    </a:accent5>
    <a:accent6>
      <a:srgbClr val="515151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000000"/>
    </a:dk2>
    <a:lt2>
      <a:srgbClr val="FFFDFD"/>
    </a:lt2>
    <a:accent1>
      <a:srgbClr val="55677E"/>
    </a:accent1>
    <a:accent2>
      <a:srgbClr val="55677E"/>
    </a:accent2>
    <a:accent3>
      <a:srgbClr val="48D7C4"/>
    </a:accent3>
    <a:accent4>
      <a:srgbClr val="F6AA3E"/>
    </a:accent4>
    <a:accent5>
      <a:srgbClr val="A3D562"/>
    </a:accent5>
    <a:accent6>
      <a:srgbClr val="51515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1000</Words>
  <Application>Microsoft Macintosh PowerPoint</Application>
  <PresentationFormat>宽屏</PresentationFormat>
  <Paragraphs>193</Paragraphs>
  <Slides>37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等线</vt:lpstr>
      <vt:lpstr>汉仪雪君体简</vt:lpstr>
      <vt:lpstr>宋体</vt:lpstr>
      <vt:lpstr>微软雅黑</vt:lpstr>
      <vt:lpstr>微软雅黑</vt:lpstr>
      <vt:lpstr>禹卫书法行书简体
</vt:lpstr>
      <vt:lpstr>Arial Unicode MS</vt:lpstr>
      <vt:lpstr>Arial</vt:lpstr>
      <vt:lpstr>Gill Sans</vt:lpstr>
      <vt:lpstr>Times New Roman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ali149820144</dc:creator>
  <cp:lastModifiedBy>ali149820144</cp:lastModifiedBy>
  <cp:revision>33</cp:revision>
  <dcterms:created xsi:type="dcterms:W3CDTF">2019-06-02T17:33:59Z</dcterms:created>
  <dcterms:modified xsi:type="dcterms:W3CDTF">2019-06-03T03:23:02Z</dcterms:modified>
</cp:coreProperties>
</file>